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60"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C1DBC-6FB6-400B-B47D-229F90817070}"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263946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C1DBC-6FB6-400B-B47D-229F90817070}"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256884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C1DBC-6FB6-400B-B47D-229F90817070}"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305493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C1DBC-6FB6-400B-B47D-229F90817070}"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390952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C1DBC-6FB6-400B-B47D-229F90817070}"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355112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C1DBC-6FB6-400B-B47D-229F90817070}"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319039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C1DBC-6FB6-400B-B47D-229F90817070}"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331309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C1DBC-6FB6-400B-B47D-229F90817070}"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94989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C1DBC-6FB6-400B-B47D-229F90817070}"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412073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C1DBC-6FB6-400B-B47D-229F90817070}"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47404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C1DBC-6FB6-400B-B47D-229F90817070}"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C20C0-6282-447E-A070-C038B2C07D50}" type="slidenum">
              <a:rPr lang="en-US" smtClean="0"/>
              <a:t>‹#›</a:t>
            </a:fld>
            <a:endParaRPr lang="en-US"/>
          </a:p>
        </p:txBody>
      </p:sp>
    </p:spTree>
    <p:extLst>
      <p:ext uri="{BB962C8B-B14F-4D97-AF65-F5344CB8AC3E}">
        <p14:creationId xmlns:p14="http://schemas.microsoft.com/office/powerpoint/2010/main" val="5943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C1DBC-6FB6-400B-B47D-229F90817070}" type="datetimeFigureOut">
              <a:rPr lang="en-US" smtClean="0"/>
              <a:t>9/4/2023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20C0-6282-447E-A070-C038B2C07D50}" type="slidenum">
              <a:rPr lang="en-US" smtClean="0"/>
              <a:t>‹#›</a:t>
            </a:fld>
            <a:endParaRPr lang="en-US"/>
          </a:p>
        </p:txBody>
      </p:sp>
    </p:spTree>
    <p:extLst>
      <p:ext uri="{BB962C8B-B14F-4D97-AF65-F5344CB8AC3E}">
        <p14:creationId xmlns:p14="http://schemas.microsoft.com/office/powerpoint/2010/main" val="177255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5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864084" y="1154299"/>
            <a:ext cx="10499657" cy="5581438"/>
          </a:xfrm>
          <a:prstGeom prst="rect">
            <a:avLst/>
          </a:prstGeom>
          <a:noFill/>
        </p:spPr>
        <p:txBody>
          <a:bodyPr wrap="square" rtlCol="0">
            <a:prstTxWarp prst="textArchUp">
              <a:avLst>
                <a:gd name="adj" fmla="val 10800000"/>
              </a:avLst>
            </a:prstTxWarp>
            <a:spAutoFit/>
          </a:bodyPr>
          <a:lstStyle/>
          <a:p>
            <a:pPr algn="ctr"/>
            <a:r>
              <a:rPr lang="en-US" sz="8800" b="1" dirty="0" smtClean="0">
                <a:ln w="22225">
                  <a:solidFill>
                    <a:srgbClr val="FF0000"/>
                  </a:solidFill>
                  <a:prstDash val="solid"/>
                </a:ln>
                <a:solidFill>
                  <a:srgbClr val="00B0F0"/>
                </a:solidFill>
              </a:rPr>
              <a:t>TRƯỜNG MẦM NON VÀNG ANH</a:t>
            </a:r>
            <a:endParaRPr lang="en-GB" sz="8800" b="1" dirty="0">
              <a:ln w="22225">
                <a:solidFill>
                  <a:srgbClr val="FF0000"/>
                </a:solidFill>
                <a:prstDash val="solid"/>
              </a:ln>
              <a:solidFill>
                <a:srgbClr val="00B0F0"/>
              </a:solidFill>
            </a:endParaRPr>
          </a:p>
        </p:txBody>
      </p:sp>
      <p:sp>
        <p:nvSpPr>
          <p:cNvPr id="4" name="Rectangle 3">
            <a:extLst>
              <a:ext uri="{FF2B5EF4-FFF2-40B4-BE49-F238E27FC236}">
                <a16:creationId xmlns:a16="http://schemas.microsoft.com/office/drawing/2014/main" xmlns="" id="{F1B15746-7492-476F-8758-ED9B093E1E38}"/>
              </a:ext>
            </a:extLst>
          </p:cNvPr>
          <p:cNvSpPr/>
          <p:nvPr/>
        </p:nvSpPr>
        <p:spPr>
          <a:xfrm>
            <a:off x="2080591" y="1578329"/>
            <a:ext cx="8282610" cy="5386090"/>
          </a:xfrm>
          <a:prstGeom prst="rect">
            <a:avLst/>
          </a:prstGeom>
        </p:spPr>
        <p:txBody>
          <a:bodyPr wrap="square">
            <a:spAutoFit/>
          </a:bodyPr>
          <a:lstStyle/>
          <a:p>
            <a:pPr algn="ctr">
              <a:defRPr/>
            </a:pPr>
            <a:endParaRPr lang="en-US" sz="20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sz="20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32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LĨNH VỰC PHÁT TRIỂN NHẬN THỨC</a:t>
            </a:r>
          </a:p>
          <a:p>
            <a:pPr algn="ctr">
              <a:defRPr/>
            </a:pP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HOẠT ĐỘNG HỌC LÀM QUEN VỚI TOÁN</a:t>
            </a:r>
          </a:p>
          <a:p>
            <a:pPr algn="ctr">
              <a:defRPr/>
            </a:pPr>
            <a:endPar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2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Đề</a:t>
            </a:r>
            <a:r>
              <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tài</a:t>
            </a:r>
            <a:r>
              <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Đếm</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đến</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10,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nhận</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biết</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nhóm</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có</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10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đối</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tượng</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nhận</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biết</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chữ</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err="1">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số</a:t>
            </a:r>
            <a:r>
              <a:rPr lang="en-US"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en-US" sz="2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10</a:t>
            </a:r>
          </a:p>
          <a:p>
            <a:pPr algn="ctr">
              <a:defRPr/>
            </a:pPr>
            <a:endPar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Đối tượng: Trẻ </a:t>
            </a:r>
            <a:r>
              <a:rPr lang="en-US" sz="2400" b="1"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rPr>
              <a:t>5 - 6 tuổi</a:t>
            </a:r>
            <a:endPar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sz="2400" b="1" dirty="0" smtClean="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r>
              <a:rPr lang="en-US" sz="2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Giáo viên: Nguyễn Thị Vân</a:t>
            </a:r>
            <a:endParaRPr lang="en-US" sz="2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sz="2400" b="1" dirty="0">
              <a:ln w="1905"/>
              <a:solidFill>
                <a:schemeClr val="tx1">
                  <a:lumMod val="95000"/>
                  <a:lumOff val="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en-US" sz="2400" b="1" dirty="0">
              <a:ln w="19050">
                <a:solidFill>
                  <a:schemeClr val="tx2">
                    <a:tint val="1000"/>
                  </a:schemeClr>
                </a:solidFill>
                <a:prstDash val="solid"/>
              </a:ln>
              <a:solidFill>
                <a:schemeClr val="tx1">
                  <a:lumMod val="95000"/>
                  <a:lumOff val="5000"/>
                </a:schemeClr>
              </a:solidFill>
              <a:effectLst>
                <a:outerShdw blurRad="50000" dist="50800" dir="7500000" algn="tl">
                  <a:srgbClr val="000000">
                    <a:shade val="5000"/>
                    <a:alpha val="35000"/>
                  </a:srgbClr>
                </a:outerShdw>
              </a:effectLst>
            </a:endParaRPr>
          </a:p>
          <a:p>
            <a:pPr algn="ctr">
              <a:defRPr/>
            </a:pPr>
            <a:endParaRPr lang="en-US" sz="3200" b="1" dirty="0">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014" y="3822628"/>
            <a:ext cx="1266825" cy="12668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984" y="3822628"/>
            <a:ext cx="1266825" cy="12668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902" y="4229434"/>
            <a:ext cx="1266825" cy="12668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888" y="4062412"/>
            <a:ext cx="1266825" cy="12668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1" y="78889"/>
            <a:ext cx="857250" cy="25050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741" y="78890"/>
            <a:ext cx="857250" cy="25050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70" y="-241561"/>
            <a:ext cx="11595652" cy="952500"/>
          </a:xfrm>
          <a:prstGeom prst="rect">
            <a:avLst/>
          </a:prstGeom>
        </p:spPr>
      </p:pic>
    </p:spTree>
    <p:extLst>
      <p:ext uri="{BB962C8B-B14F-4D97-AF65-F5344CB8AC3E}">
        <p14:creationId xmlns:p14="http://schemas.microsoft.com/office/powerpoint/2010/main" val="3997139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FB147-A9B2-42C4-BF33-656DBCAA4B37}"/>
              </a:ext>
            </a:extLst>
          </p:cNvPr>
          <p:cNvSpPr>
            <a:spLocks noGrp="1"/>
          </p:cNvSpPr>
          <p:nvPr>
            <p:ph type="title"/>
          </p:nvPr>
        </p:nvSpPr>
        <p:spPr>
          <a:xfrm>
            <a:off x="516835" y="365125"/>
            <a:ext cx="10836965" cy="1325563"/>
          </a:xfrm>
        </p:spPr>
        <p:txBody>
          <a:bodyPr>
            <a:normAutofit/>
          </a:bodyPr>
          <a:lstStyle/>
          <a:p>
            <a:endParaRPr lang="en-US" dirty="0"/>
          </a:p>
        </p:txBody>
      </p:sp>
      <p:pic>
        <p:nvPicPr>
          <p:cNvPr id="22" name="Content Placeholder 21" descr="xpo1194873850.jpg">
            <a:extLst>
              <a:ext uri="{FF2B5EF4-FFF2-40B4-BE49-F238E27FC236}">
                <a16:creationId xmlns="" xmlns:a16="http://schemas.microsoft.com/office/drawing/2014/main"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23" name="Content Placeholder 21" descr="xpo1194873850.jpg">
            <a:extLst>
              <a:ext uri="{FF2B5EF4-FFF2-40B4-BE49-F238E27FC236}">
                <a16:creationId xmlns="" xmlns:a16="http://schemas.microsoft.com/office/drawing/2014/main" id="{E80EFEFA-D39D-4803-97C8-9C3DCA5368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 xmlns:a16="http://schemas.microsoft.com/office/drawing/2014/main" id="{A4D9572A-A8F3-461C-B4B2-AF2888DA6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 xmlns:a16="http://schemas.microsoft.com/office/drawing/2014/main" id="{BFA5BC19-378E-45BC-AD60-17982C60EE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 xmlns:a16="http://schemas.microsoft.com/office/drawing/2014/main" id="{97CD3FEF-0D67-4C0F-B061-74416DEBC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 xmlns:a16="http://schemas.microsoft.com/office/drawing/2014/main" id="{F2A87FD9-211F-4209-8D7E-EAED6D368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 xmlns:a16="http://schemas.microsoft.com/office/drawing/2014/main" id="{EC6CA483-A3C5-4AD1-AA0C-524E0B3131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 xmlns:a16="http://schemas.microsoft.com/office/drawing/2014/main" id="{CF9A6ABC-1601-4261-A099-D770A0F59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 xmlns:a16="http://schemas.microsoft.com/office/drawing/2014/main" id="{6CE888E0-106A-4BE0-9ACC-58F8001F52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 xmlns:a16="http://schemas.microsoft.com/office/drawing/2014/main" id="{AFC42F0A-C2FE-4783-8EE1-F27580A11FD1}"/>
              </a:ext>
            </a:extLst>
          </p:cNvPr>
          <p:cNvSpPr/>
          <p:nvPr/>
        </p:nvSpPr>
        <p:spPr>
          <a:xfrm>
            <a:off x="10721564" y="2317916"/>
            <a:ext cx="1131388" cy="1073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10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36" y="2335467"/>
            <a:ext cx="1073044" cy="1073044"/>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776" y="2381662"/>
            <a:ext cx="1073044" cy="107304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170" y="2381662"/>
            <a:ext cx="1073044" cy="1073044"/>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78" y="2381662"/>
            <a:ext cx="1073044" cy="1073044"/>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343" y="2419731"/>
            <a:ext cx="1073044" cy="1073044"/>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361" y="2381662"/>
            <a:ext cx="1073044" cy="1073044"/>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974" y="2333105"/>
            <a:ext cx="1073044" cy="1073044"/>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22" y="2340973"/>
            <a:ext cx="1073044" cy="107304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562" y="2381662"/>
            <a:ext cx="1073044" cy="1073044"/>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003" y="2381662"/>
            <a:ext cx="1073044" cy="1073044"/>
          </a:xfrm>
          <a:prstGeom prst="rect">
            <a:avLst/>
          </a:prstGeom>
        </p:spPr>
      </p:pic>
      <p:pic>
        <p:nvPicPr>
          <p:cNvPr id="50" name="Content Placeholder 21" descr="xpo1194873850.jpg">
            <a:extLst>
              <a:ext uri="{FF2B5EF4-FFF2-40B4-BE49-F238E27FC236}">
                <a16:creationId xmlns="" xmlns:a16="http://schemas.microsoft.com/office/drawing/2014/main" id="{CF9A6ABC-1601-4261-A099-D770A0F59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895"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 xmlns:a16="http://schemas.microsoft.com/office/drawing/2014/main" id="{AFC42F0A-C2FE-4783-8EE1-F27580A11FD1}"/>
              </a:ext>
            </a:extLst>
          </p:cNvPr>
          <p:cNvSpPr/>
          <p:nvPr/>
        </p:nvSpPr>
        <p:spPr>
          <a:xfrm>
            <a:off x="10815514" y="3501727"/>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10</a:t>
            </a:r>
          </a:p>
        </p:txBody>
      </p:sp>
      <p:sp>
        <p:nvSpPr>
          <p:cNvPr id="31" name="Oval 30">
            <a:extLst>
              <a:ext uri="{FF2B5EF4-FFF2-40B4-BE49-F238E27FC236}">
                <a16:creationId xmlns="" xmlns:a16="http://schemas.microsoft.com/office/drawing/2014/main" id="{AFC42F0A-C2FE-4783-8EE1-F27580A11FD1}"/>
              </a:ext>
            </a:extLst>
          </p:cNvPr>
          <p:cNvSpPr/>
          <p:nvPr/>
        </p:nvSpPr>
        <p:spPr>
          <a:xfrm>
            <a:off x="10801922" y="3490131"/>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9</a:t>
            </a:r>
          </a:p>
        </p:txBody>
      </p:sp>
      <p:sp>
        <p:nvSpPr>
          <p:cNvPr id="33" name="Oval 32">
            <a:extLst>
              <a:ext uri="{FF2B5EF4-FFF2-40B4-BE49-F238E27FC236}">
                <a16:creationId xmlns="" xmlns:a16="http://schemas.microsoft.com/office/drawing/2014/main" id="{AFC42F0A-C2FE-4783-8EE1-F27580A11FD1}"/>
              </a:ext>
            </a:extLst>
          </p:cNvPr>
          <p:cNvSpPr/>
          <p:nvPr/>
        </p:nvSpPr>
        <p:spPr>
          <a:xfrm>
            <a:off x="10815513" y="3501727"/>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anose="02020603050405020304" pitchFamily="18" charset="0"/>
                <a:cs typeface="Times New Roman" panose="02020603050405020304" pitchFamily="18" charset="0"/>
              </a:rPr>
              <a:t>7</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 xmlns:a16="http://schemas.microsoft.com/office/drawing/2014/main" id="{AFC42F0A-C2FE-4783-8EE1-F27580A11FD1}"/>
              </a:ext>
            </a:extLst>
          </p:cNvPr>
          <p:cNvSpPr/>
          <p:nvPr/>
        </p:nvSpPr>
        <p:spPr>
          <a:xfrm>
            <a:off x="10808717" y="3507639"/>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sp>
        <p:nvSpPr>
          <p:cNvPr id="36" name="Oval 35">
            <a:extLst>
              <a:ext uri="{FF2B5EF4-FFF2-40B4-BE49-F238E27FC236}">
                <a16:creationId xmlns="" xmlns:a16="http://schemas.microsoft.com/office/drawing/2014/main" id="{AFC42F0A-C2FE-4783-8EE1-F27580A11FD1}"/>
              </a:ext>
            </a:extLst>
          </p:cNvPr>
          <p:cNvSpPr/>
          <p:nvPr/>
        </p:nvSpPr>
        <p:spPr>
          <a:xfrm>
            <a:off x="9661570" y="2400901"/>
            <a:ext cx="986298" cy="953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9</a:t>
            </a:r>
          </a:p>
        </p:txBody>
      </p:sp>
      <p:sp>
        <p:nvSpPr>
          <p:cNvPr id="37" name="Oval 36">
            <a:extLst>
              <a:ext uri="{FF2B5EF4-FFF2-40B4-BE49-F238E27FC236}">
                <a16:creationId xmlns="" xmlns:a16="http://schemas.microsoft.com/office/drawing/2014/main" id="{AFC42F0A-C2FE-4783-8EE1-F27580A11FD1}"/>
              </a:ext>
            </a:extLst>
          </p:cNvPr>
          <p:cNvSpPr/>
          <p:nvPr/>
        </p:nvSpPr>
        <p:spPr>
          <a:xfrm>
            <a:off x="8617207" y="2383095"/>
            <a:ext cx="970667" cy="9712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8</a:t>
            </a:r>
          </a:p>
        </p:txBody>
      </p:sp>
      <p:sp>
        <p:nvSpPr>
          <p:cNvPr id="38" name="Oval 37">
            <a:extLst>
              <a:ext uri="{FF2B5EF4-FFF2-40B4-BE49-F238E27FC236}">
                <a16:creationId xmlns="" xmlns:a16="http://schemas.microsoft.com/office/drawing/2014/main" id="{AFC42F0A-C2FE-4783-8EE1-F27580A11FD1}"/>
              </a:ext>
            </a:extLst>
          </p:cNvPr>
          <p:cNvSpPr/>
          <p:nvPr/>
        </p:nvSpPr>
        <p:spPr>
          <a:xfrm>
            <a:off x="7586098" y="2400513"/>
            <a:ext cx="924614" cy="971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7</a:t>
            </a:r>
          </a:p>
        </p:txBody>
      </p:sp>
      <p:sp>
        <p:nvSpPr>
          <p:cNvPr id="39" name="Oval 38">
            <a:extLst>
              <a:ext uri="{FF2B5EF4-FFF2-40B4-BE49-F238E27FC236}">
                <a16:creationId xmlns="" xmlns:a16="http://schemas.microsoft.com/office/drawing/2014/main" id="{AFC42F0A-C2FE-4783-8EE1-F27580A11FD1}"/>
              </a:ext>
            </a:extLst>
          </p:cNvPr>
          <p:cNvSpPr/>
          <p:nvPr/>
        </p:nvSpPr>
        <p:spPr>
          <a:xfrm>
            <a:off x="6476766" y="2446364"/>
            <a:ext cx="971150" cy="944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6</a:t>
            </a:r>
          </a:p>
        </p:txBody>
      </p:sp>
      <p:sp>
        <p:nvSpPr>
          <p:cNvPr id="43" name="Oval 42">
            <a:extLst>
              <a:ext uri="{FF2B5EF4-FFF2-40B4-BE49-F238E27FC236}">
                <a16:creationId xmlns="" xmlns:a16="http://schemas.microsoft.com/office/drawing/2014/main" id="{AFC42F0A-C2FE-4783-8EE1-F27580A11FD1}"/>
              </a:ext>
            </a:extLst>
          </p:cNvPr>
          <p:cNvSpPr/>
          <p:nvPr/>
        </p:nvSpPr>
        <p:spPr>
          <a:xfrm>
            <a:off x="5385484" y="2454922"/>
            <a:ext cx="933185" cy="93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anose="02020603050405020304" pitchFamily="18" charset="0"/>
                <a:cs typeface="Times New Roman" panose="02020603050405020304" pitchFamily="18" charset="0"/>
              </a:rPr>
              <a:t>5</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 xmlns:a16="http://schemas.microsoft.com/office/drawing/2014/main" id="{AFC42F0A-C2FE-4783-8EE1-F27580A11FD1}"/>
              </a:ext>
            </a:extLst>
          </p:cNvPr>
          <p:cNvSpPr/>
          <p:nvPr/>
        </p:nvSpPr>
        <p:spPr>
          <a:xfrm>
            <a:off x="4332232" y="2447568"/>
            <a:ext cx="994556" cy="943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4</a:t>
            </a:r>
          </a:p>
        </p:txBody>
      </p:sp>
      <p:sp>
        <p:nvSpPr>
          <p:cNvPr id="52" name="Oval 51">
            <a:extLst>
              <a:ext uri="{FF2B5EF4-FFF2-40B4-BE49-F238E27FC236}">
                <a16:creationId xmlns="" xmlns:a16="http://schemas.microsoft.com/office/drawing/2014/main" id="{AFC42F0A-C2FE-4783-8EE1-F27580A11FD1}"/>
              </a:ext>
            </a:extLst>
          </p:cNvPr>
          <p:cNvSpPr/>
          <p:nvPr/>
        </p:nvSpPr>
        <p:spPr>
          <a:xfrm>
            <a:off x="3259863" y="2454922"/>
            <a:ext cx="977349" cy="959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3</a:t>
            </a:r>
          </a:p>
        </p:txBody>
      </p:sp>
      <p:sp>
        <p:nvSpPr>
          <p:cNvPr id="53" name="Oval 52">
            <a:extLst>
              <a:ext uri="{FF2B5EF4-FFF2-40B4-BE49-F238E27FC236}">
                <a16:creationId xmlns="" xmlns:a16="http://schemas.microsoft.com/office/drawing/2014/main" id="{AFC42F0A-C2FE-4783-8EE1-F27580A11FD1}"/>
              </a:ext>
            </a:extLst>
          </p:cNvPr>
          <p:cNvSpPr/>
          <p:nvPr/>
        </p:nvSpPr>
        <p:spPr>
          <a:xfrm>
            <a:off x="2186819" y="2471012"/>
            <a:ext cx="1007077" cy="970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2</a:t>
            </a:r>
          </a:p>
        </p:txBody>
      </p:sp>
      <p:sp>
        <p:nvSpPr>
          <p:cNvPr id="54" name="Oval 53">
            <a:extLst>
              <a:ext uri="{FF2B5EF4-FFF2-40B4-BE49-F238E27FC236}">
                <a16:creationId xmlns="" xmlns:a16="http://schemas.microsoft.com/office/drawing/2014/main" id="{AFC42F0A-C2FE-4783-8EE1-F27580A11FD1}"/>
              </a:ext>
            </a:extLst>
          </p:cNvPr>
          <p:cNvSpPr/>
          <p:nvPr/>
        </p:nvSpPr>
        <p:spPr>
          <a:xfrm>
            <a:off x="1120112" y="2419731"/>
            <a:ext cx="1012706" cy="999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anose="02020603050405020304" pitchFamily="18" charset="0"/>
                <a:cs typeface="Times New Roman" panose="02020603050405020304" pitchFamily="18" charset="0"/>
              </a:rPr>
              <a:t>1</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67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0"/>
                                        </p:tgtEl>
                                      </p:cBhvr>
                                    </p:animEffect>
                                    <p:set>
                                      <p:cBhvr>
                                        <p:cTn id="7" dur="1" fill="hold">
                                          <p:stCondLst>
                                            <p:cond delay="19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2"/>
                                        </p:tgtEl>
                                      </p:cBhvr>
                                    </p:animEffect>
                                    <p:animScale>
                                      <p:cBhvr>
                                        <p:cTn id="12" dur="250" autoRev="1" fill="hold"/>
                                        <p:tgtEl>
                                          <p:spTgt spid="22"/>
                                        </p:tgtEl>
                                      </p:cBhvr>
                                      <p:by x="105000" y="105000"/>
                                    </p:animScale>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23"/>
                                        </p:tgtEl>
                                      </p:cBhvr>
                                    </p:animEffect>
                                    <p:animScale>
                                      <p:cBhvr>
                                        <p:cTn id="16" dur="250" autoRev="1" fill="hold"/>
                                        <p:tgtEl>
                                          <p:spTgt spid="23"/>
                                        </p:tgtEl>
                                      </p:cBhvr>
                                      <p:by x="105000" y="105000"/>
                                    </p:animScale>
                                  </p:childTnLst>
                                </p:cTn>
                              </p:par>
                            </p:childTnLst>
                          </p:cTn>
                        </p:par>
                        <p:par>
                          <p:cTn id="17" fill="hold">
                            <p:stCondLst>
                              <p:cond delay="1000"/>
                            </p:stCondLst>
                            <p:childTnLst>
                              <p:par>
                                <p:cTn id="18" presetID="26" presetClass="emph" presetSubtype="0" fill="hold" nodeType="afterEffect">
                                  <p:stCondLst>
                                    <p:cond delay="0"/>
                                  </p:stCondLst>
                                  <p:childTnLst>
                                    <p:animEffect transition="out" filter="fade">
                                      <p:cBhvr>
                                        <p:cTn id="19" dur="500" tmFilter="0, 0; .2, .5; .8, .5; 1, 0"/>
                                        <p:tgtEl>
                                          <p:spTgt spid="24"/>
                                        </p:tgtEl>
                                      </p:cBhvr>
                                    </p:animEffect>
                                    <p:animScale>
                                      <p:cBhvr>
                                        <p:cTn id="20" dur="250" autoRev="1" fill="hold"/>
                                        <p:tgtEl>
                                          <p:spTgt spid="24"/>
                                        </p:tgtEl>
                                      </p:cBhvr>
                                      <p:by x="105000" y="105000"/>
                                    </p:animScale>
                                  </p:childTnLst>
                                </p:cTn>
                              </p:par>
                            </p:childTnLst>
                          </p:cTn>
                        </p:par>
                        <p:par>
                          <p:cTn id="21" fill="hold">
                            <p:stCondLst>
                              <p:cond delay="1500"/>
                            </p:stCondLst>
                            <p:childTnLst>
                              <p:par>
                                <p:cTn id="22" presetID="26" presetClass="emph" presetSubtype="0" fill="hold" nodeType="afterEffect">
                                  <p:stCondLst>
                                    <p:cond delay="0"/>
                                  </p:stCondLst>
                                  <p:childTnLst>
                                    <p:animEffect transition="out" filter="fade">
                                      <p:cBhvr>
                                        <p:cTn id="23" dur="500" tmFilter="0, 0; .2, .5; .8, .5; 1, 0"/>
                                        <p:tgtEl>
                                          <p:spTgt spid="40"/>
                                        </p:tgtEl>
                                      </p:cBhvr>
                                    </p:animEffect>
                                    <p:animScale>
                                      <p:cBhvr>
                                        <p:cTn id="24" dur="250" autoRev="1" fill="hold"/>
                                        <p:tgtEl>
                                          <p:spTgt spid="40"/>
                                        </p:tgtEl>
                                      </p:cBhvr>
                                      <p:by x="105000" y="105000"/>
                                    </p:animScale>
                                  </p:childTnLst>
                                </p:cTn>
                              </p:par>
                            </p:childTnLst>
                          </p:cTn>
                        </p:par>
                        <p:par>
                          <p:cTn id="25" fill="hold">
                            <p:stCondLst>
                              <p:cond delay="2000"/>
                            </p:stCondLst>
                            <p:childTnLst>
                              <p:par>
                                <p:cTn id="26" presetID="26" presetClass="emph" presetSubtype="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7"/>
                                        </p:tgtEl>
                                      </p:cBhvr>
                                    </p:animEffect>
                                    <p:animScale>
                                      <p:cBhvr>
                                        <p:cTn id="32" dur="250" autoRev="1" fill="hold"/>
                                        <p:tgtEl>
                                          <p:spTgt spid="27"/>
                                        </p:tgtEl>
                                      </p:cBhvr>
                                      <p:by x="105000" y="105000"/>
                                    </p:animScale>
                                  </p:childTnLst>
                                </p:cTn>
                              </p:par>
                            </p:childTnLst>
                          </p:cTn>
                        </p:par>
                        <p:par>
                          <p:cTn id="33" fill="hold">
                            <p:stCondLst>
                              <p:cond delay="3000"/>
                            </p:stCondLst>
                            <p:childTnLst>
                              <p:par>
                                <p:cTn id="34" presetID="26" presetClass="emph" presetSubtype="0" fill="hold" nodeType="afterEffect">
                                  <p:stCondLst>
                                    <p:cond delay="0"/>
                                  </p:stCondLst>
                                  <p:childTnLst>
                                    <p:animEffect transition="out" filter="fade">
                                      <p:cBhvr>
                                        <p:cTn id="35" dur="500" tmFilter="0, 0; .2, .5; .8, .5; 1, 0"/>
                                        <p:tgtEl>
                                          <p:spTgt spid="28"/>
                                        </p:tgtEl>
                                      </p:cBhvr>
                                    </p:animEffect>
                                    <p:animScale>
                                      <p:cBhvr>
                                        <p:cTn id="36" dur="250" autoRev="1" fill="hold"/>
                                        <p:tgtEl>
                                          <p:spTgt spid="28"/>
                                        </p:tgtEl>
                                      </p:cBhvr>
                                      <p:by x="105000" y="105000"/>
                                    </p:animScale>
                                  </p:childTnLst>
                                </p:cTn>
                              </p:par>
                            </p:childTnLst>
                          </p:cTn>
                        </p:par>
                        <p:par>
                          <p:cTn id="37" fill="hold">
                            <p:stCondLst>
                              <p:cond delay="3500"/>
                            </p:stCondLst>
                            <p:childTnLst>
                              <p:par>
                                <p:cTn id="38" presetID="26" presetClass="emph" presetSubtype="0" fill="hold" nodeType="afterEffect">
                                  <p:stCondLst>
                                    <p:cond delay="0"/>
                                  </p:stCondLst>
                                  <p:childTnLst>
                                    <p:animEffect transition="out" filter="fade">
                                      <p:cBhvr>
                                        <p:cTn id="39" dur="500" tmFilter="0, 0; .2, .5; .8, .5; 1, 0"/>
                                        <p:tgtEl>
                                          <p:spTgt spid="29"/>
                                        </p:tgtEl>
                                      </p:cBhvr>
                                    </p:animEffect>
                                    <p:animScale>
                                      <p:cBhvr>
                                        <p:cTn id="40" dur="250" autoRev="1" fill="hold"/>
                                        <p:tgtEl>
                                          <p:spTgt spid="29"/>
                                        </p:tgtEl>
                                      </p:cBhvr>
                                      <p:by x="105000" y="105000"/>
                                    </p:animScale>
                                  </p:childTnLst>
                                </p:cTn>
                              </p:par>
                            </p:childTnLst>
                          </p:cTn>
                        </p:par>
                        <p:par>
                          <p:cTn id="41" fill="hold">
                            <p:stCondLst>
                              <p:cond delay="4000"/>
                            </p:stCondLst>
                            <p:childTnLst>
                              <p:par>
                                <p:cTn id="42" presetID="26" presetClass="emph" presetSubtype="0" fill="hold" nodeType="afterEffect">
                                  <p:stCondLst>
                                    <p:cond delay="0"/>
                                  </p:stCondLst>
                                  <p:childTnLst>
                                    <p:animEffect transition="out" filter="fade">
                                      <p:cBhvr>
                                        <p:cTn id="43" dur="500" tmFilter="0, 0; .2, .5; .8, .5; 1, 0"/>
                                        <p:tgtEl>
                                          <p:spTgt spid="30"/>
                                        </p:tgtEl>
                                      </p:cBhvr>
                                    </p:animEffect>
                                    <p:animScale>
                                      <p:cBhvr>
                                        <p:cTn id="44" dur="250" autoRev="1" fill="hold"/>
                                        <p:tgtEl>
                                          <p:spTgt spid="30"/>
                                        </p:tgtEl>
                                      </p:cBhvr>
                                      <p:by x="105000" y="105000"/>
                                    </p:animScale>
                                  </p:childTnLst>
                                </p:cTn>
                              </p:par>
                            </p:childTnLst>
                          </p:cTn>
                        </p:par>
                        <p:par>
                          <p:cTn id="45" fill="hold">
                            <p:stCondLst>
                              <p:cond delay="4500"/>
                            </p:stCondLst>
                            <p:childTnLst>
                              <p:par>
                                <p:cTn id="46" presetID="6" presetClass="exit" presetSubtype="32" fill="hold" grpId="1" nodeType="afterEffect">
                                  <p:stCondLst>
                                    <p:cond delay="0"/>
                                  </p:stCondLst>
                                  <p:childTnLst>
                                    <p:animEffect transition="out" filter="circle(out)">
                                      <p:cBhvr>
                                        <p:cTn id="47" dur="2000"/>
                                        <p:tgtEl>
                                          <p:spTgt spid="25"/>
                                        </p:tgtEl>
                                      </p:cBhvr>
                                    </p:animEffect>
                                    <p:set>
                                      <p:cBhvr>
                                        <p:cTn id="48" dur="1" fill="hold">
                                          <p:stCondLst>
                                            <p:cond delay="1999"/>
                                          </p:stCondLst>
                                        </p:cTn>
                                        <p:tgtEl>
                                          <p:spTgt spid="25"/>
                                        </p:tgtEl>
                                        <p:attrNameLst>
                                          <p:attrName>style.visibility</p:attrName>
                                        </p:attrNameLst>
                                      </p:cBhvr>
                                      <p:to>
                                        <p:strVal val="hidden"/>
                                      </p:to>
                                    </p:set>
                                  </p:childTnLst>
                                </p:cTn>
                              </p:par>
                            </p:childTnLst>
                          </p:cTn>
                        </p:par>
                        <p:par>
                          <p:cTn id="49" fill="hold">
                            <p:stCondLst>
                              <p:cond delay="6500"/>
                            </p:stCondLst>
                            <p:childTnLst>
                              <p:par>
                                <p:cTn id="50" presetID="26"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80">
                                          <p:stCondLst>
                                            <p:cond delay="0"/>
                                          </p:stCondLst>
                                        </p:cTn>
                                        <p:tgtEl>
                                          <p:spTgt spid="31"/>
                                        </p:tgtEl>
                                      </p:cBhvr>
                                    </p:animEffect>
                                    <p:anim calcmode="lin" valueType="num">
                                      <p:cBhvr>
                                        <p:cTn id="5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8" dur="26">
                                          <p:stCondLst>
                                            <p:cond delay="650"/>
                                          </p:stCondLst>
                                        </p:cTn>
                                        <p:tgtEl>
                                          <p:spTgt spid="31"/>
                                        </p:tgtEl>
                                      </p:cBhvr>
                                      <p:to x="100000" y="60000"/>
                                    </p:animScale>
                                    <p:animScale>
                                      <p:cBhvr>
                                        <p:cTn id="59" dur="166" decel="50000">
                                          <p:stCondLst>
                                            <p:cond delay="676"/>
                                          </p:stCondLst>
                                        </p:cTn>
                                        <p:tgtEl>
                                          <p:spTgt spid="31"/>
                                        </p:tgtEl>
                                      </p:cBhvr>
                                      <p:to x="100000" y="100000"/>
                                    </p:animScale>
                                    <p:animScale>
                                      <p:cBhvr>
                                        <p:cTn id="60" dur="26">
                                          <p:stCondLst>
                                            <p:cond delay="1312"/>
                                          </p:stCondLst>
                                        </p:cTn>
                                        <p:tgtEl>
                                          <p:spTgt spid="31"/>
                                        </p:tgtEl>
                                      </p:cBhvr>
                                      <p:to x="100000" y="80000"/>
                                    </p:animScale>
                                    <p:animScale>
                                      <p:cBhvr>
                                        <p:cTn id="61" dur="166" decel="50000">
                                          <p:stCondLst>
                                            <p:cond delay="1338"/>
                                          </p:stCondLst>
                                        </p:cTn>
                                        <p:tgtEl>
                                          <p:spTgt spid="31"/>
                                        </p:tgtEl>
                                      </p:cBhvr>
                                      <p:to x="100000" y="100000"/>
                                    </p:animScale>
                                    <p:animScale>
                                      <p:cBhvr>
                                        <p:cTn id="62" dur="26">
                                          <p:stCondLst>
                                            <p:cond delay="1642"/>
                                          </p:stCondLst>
                                        </p:cTn>
                                        <p:tgtEl>
                                          <p:spTgt spid="31"/>
                                        </p:tgtEl>
                                      </p:cBhvr>
                                      <p:to x="100000" y="90000"/>
                                    </p:animScale>
                                    <p:animScale>
                                      <p:cBhvr>
                                        <p:cTn id="63" dur="166" decel="50000">
                                          <p:stCondLst>
                                            <p:cond delay="1668"/>
                                          </p:stCondLst>
                                        </p:cTn>
                                        <p:tgtEl>
                                          <p:spTgt spid="31"/>
                                        </p:tgtEl>
                                      </p:cBhvr>
                                      <p:to x="100000" y="100000"/>
                                    </p:animScale>
                                    <p:animScale>
                                      <p:cBhvr>
                                        <p:cTn id="64" dur="26">
                                          <p:stCondLst>
                                            <p:cond delay="1808"/>
                                          </p:stCondLst>
                                        </p:cTn>
                                        <p:tgtEl>
                                          <p:spTgt spid="31"/>
                                        </p:tgtEl>
                                      </p:cBhvr>
                                      <p:to x="100000" y="95000"/>
                                    </p:animScale>
                                    <p:animScale>
                                      <p:cBhvr>
                                        <p:cTn id="65" dur="166" decel="50000">
                                          <p:stCondLst>
                                            <p:cond delay="1834"/>
                                          </p:stCondLst>
                                        </p:cTn>
                                        <p:tgtEl>
                                          <p:spTgt spid="31"/>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6" presetClass="exit" presetSubtype="32" fill="hold" nodeType="clickEffect">
                                  <p:stCondLst>
                                    <p:cond delay="0"/>
                                  </p:stCondLst>
                                  <p:childTnLst>
                                    <p:animEffect transition="out" filter="circle(out)">
                                      <p:cBhvr>
                                        <p:cTn id="69" dur="2000"/>
                                        <p:tgtEl>
                                          <p:spTgt spid="30"/>
                                        </p:tgtEl>
                                      </p:cBhvr>
                                    </p:animEffect>
                                    <p:set>
                                      <p:cBhvr>
                                        <p:cTn id="70" dur="1" fill="hold">
                                          <p:stCondLst>
                                            <p:cond delay="1999"/>
                                          </p:stCondLst>
                                        </p:cTn>
                                        <p:tgtEl>
                                          <p:spTgt spid="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xit" presetSubtype="32" fill="hold" nodeType="clickEffect">
                                  <p:stCondLst>
                                    <p:cond delay="0"/>
                                  </p:stCondLst>
                                  <p:childTnLst>
                                    <p:animEffect transition="out" filter="circle(out)">
                                      <p:cBhvr>
                                        <p:cTn id="74" dur="2000"/>
                                        <p:tgtEl>
                                          <p:spTgt spid="29"/>
                                        </p:tgtEl>
                                      </p:cBhvr>
                                    </p:animEffect>
                                    <p:set>
                                      <p:cBhvr>
                                        <p:cTn id="75" dur="1" fill="hold">
                                          <p:stCondLst>
                                            <p:cond delay="1999"/>
                                          </p:stCondLst>
                                        </p:cTn>
                                        <p:tgtEl>
                                          <p:spTgt spid="2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22"/>
                                        </p:tgtEl>
                                      </p:cBhvr>
                                    </p:animEffect>
                                    <p:animScale>
                                      <p:cBhvr>
                                        <p:cTn id="80" dur="250" autoRev="1" fill="hold"/>
                                        <p:tgtEl>
                                          <p:spTgt spid="22"/>
                                        </p:tgtEl>
                                      </p:cBhvr>
                                      <p:by x="105000" y="105000"/>
                                    </p:animScale>
                                  </p:childTnLst>
                                </p:cTn>
                              </p:par>
                            </p:childTnLst>
                          </p:cTn>
                        </p:par>
                        <p:par>
                          <p:cTn id="81" fill="hold">
                            <p:stCondLst>
                              <p:cond delay="500"/>
                            </p:stCondLst>
                            <p:childTnLst>
                              <p:par>
                                <p:cTn id="82" presetID="26" presetClass="emph" presetSubtype="0" fill="hold" nodeType="afterEffect">
                                  <p:stCondLst>
                                    <p:cond delay="0"/>
                                  </p:stCondLst>
                                  <p:childTnLst>
                                    <p:animEffect transition="out" filter="fade">
                                      <p:cBhvr>
                                        <p:cTn id="83" dur="500" tmFilter="0, 0; .2, .5; .8, .5; 1, 0"/>
                                        <p:tgtEl>
                                          <p:spTgt spid="23"/>
                                        </p:tgtEl>
                                      </p:cBhvr>
                                    </p:animEffect>
                                    <p:animScale>
                                      <p:cBhvr>
                                        <p:cTn id="84" dur="250" autoRev="1" fill="hold"/>
                                        <p:tgtEl>
                                          <p:spTgt spid="23"/>
                                        </p:tgtEl>
                                      </p:cBhvr>
                                      <p:by x="105000" y="105000"/>
                                    </p:animScale>
                                  </p:childTnLst>
                                </p:cTn>
                              </p:par>
                            </p:childTnLst>
                          </p:cTn>
                        </p:par>
                        <p:par>
                          <p:cTn id="85" fill="hold">
                            <p:stCondLst>
                              <p:cond delay="1000"/>
                            </p:stCondLst>
                            <p:childTnLst>
                              <p:par>
                                <p:cTn id="86" presetID="26" presetClass="emph" presetSubtype="0" fill="hold" nodeType="afterEffect">
                                  <p:stCondLst>
                                    <p:cond delay="0"/>
                                  </p:stCondLst>
                                  <p:childTnLst>
                                    <p:animEffect transition="out" filter="fade">
                                      <p:cBhvr>
                                        <p:cTn id="87" dur="500" tmFilter="0, 0; .2, .5; .8, .5; 1, 0"/>
                                        <p:tgtEl>
                                          <p:spTgt spid="24"/>
                                        </p:tgtEl>
                                      </p:cBhvr>
                                    </p:animEffect>
                                    <p:animScale>
                                      <p:cBhvr>
                                        <p:cTn id="88" dur="250" autoRev="1" fill="hold"/>
                                        <p:tgtEl>
                                          <p:spTgt spid="24"/>
                                        </p:tgtEl>
                                      </p:cBhvr>
                                      <p:by x="105000" y="105000"/>
                                    </p:animScale>
                                  </p:childTnLst>
                                </p:cTn>
                              </p:par>
                            </p:childTnLst>
                          </p:cTn>
                        </p:par>
                        <p:par>
                          <p:cTn id="89" fill="hold">
                            <p:stCondLst>
                              <p:cond delay="1500"/>
                            </p:stCondLst>
                            <p:childTnLst>
                              <p:par>
                                <p:cTn id="90" presetID="26" presetClass="emph" presetSubtype="0" fill="hold" nodeType="afterEffect">
                                  <p:stCondLst>
                                    <p:cond delay="0"/>
                                  </p:stCondLst>
                                  <p:childTnLst>
                                    <p:animEffect transition="out" filter="fade">
                                      <p:cBhvr>
                                        <p:cTn id="91" dur="500" tmFilter="0, 0; .2, .5; .8, .5; 1, 0"/>
                                        <p:tgtEl>
                                          <p:spTgt spid="40"/>
                                        </p:tgtEl>
                                      </p:cBhvr>
                                    </p:animEffect>
                                    <p:animScale>
                                      <p:cBhvr>
                                        <p:cTn id="92" dur="250" autoRev="1" fill="hold"/>
                                        <p:tgtEl>
                                          <p:spTgt spid="40"/>
                                        </p:tgtEl>
                                      </p:cBhvr>
                                      <p:by x="105000" y="105000"/>
                                    </p:animScale>
                                  </p:childTnLst>
                                </p:cTn>
                              </p:par>
                            </p:childTnLst>
                          </p:cTn>
                        </p:par>
                        <p:par>
                          <p:cTn id="93" fill="hold">
                            <p:stCondLst>
                              <p:cond delay="2000"/>
                            </p:stCondLst>
                            <p:childTnLst>
                              <p:par>
                                <p:cTn id="94" presetID="26" presetClass="emph" presetSubtype="0" fill="hold" nodeType="afterEffect">
                                  <p:stCondLst>
                                    <p:cond delay="0"/>
                                  </p:stCondLst>
                                  <p:childTnLst>
                                    <p:animEffect transition="out" filter="fade">
                                      <p:cBhvr>
                                        <p:cTn id="95" dur="500" tmFilter="0, 0; .2, .5; .8, .5; 1, 0"/>
                                        <p:tgtEl>
                                          <p:spTgt spid="26"/>
                                        </p:tgtEl>
                                      </p:cBhvr>
                                    </p:animEffect>
                                    <p:animScale>
                                      <p:cBhvr>
                                        <p:cTn id="96" dur="250" autoRev="1" fill="hold"/>
                                        <p:tgtEl>
                                          <p:spTgt spid="26"/>
                                        </p:tgtEl>
                                      </p:cBhvr>
                                      <p:by x="105000" y="105000"/>
                                    </p:animScale>
                                  </p:childTnLst>
                                </p:cTn>
                              </p:par>
                            </p:childTnLst>
                          </p:cTn>
                        </p:par>
                        <p:par>
                          <p:cTn id="97" fill="hold">
                            <p:stCondLst>
                              <p:cond delay="2500"/>
                            </p:stCondLst>
                            <p:childTnLst>
                              <p:par>
                                <p:cTn id="98" presetID="26" presetClass="emph" presetSubtype="0" fill="hold" nodeType="after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childTnLst>
                          </p:cTn>
                        </p:par>
                        <p:par>
                          <p:cTn id="101" fill="hold">
                            <p:stCondLst>
                              <p:cond delay="3000"/>
                            </p:stCondLst>
                            <p:childTnLst>
                              <p:par>
                                <p:cTn id="102" presetID="26" presetClass="emph" presetSubtype="0" fill="hold" nodeType="afterEffect">
                                  <p:stCondLst>
                                    <p:cond delay="0"/>
                                  </p:stCondLst>
                                  <p:childTnLst>
                                    <p:animEffect transition="out" filter="fade">
                                      <p:cBhvr>
                                        <p:cTn id="103" dur="500" tmFilter="0, 0; .2, .5; .8, .5; 1, 0"/>
                                        <p:tgtEl>
                                          <p:spTgt spid="28"/>
                                        </p:tgtEl>
                                      </p:cBhvr>
                                    </p:animEffect>
                                    <p:animScale>
                                      <p:cBhvr>
                                        <p:cTn id="104" dur="250" autoRev="1" fill="hold"/>
                                        <p:tgtEl>
                                          <p:spTgt spid="28"/>
                                        </p:tgtEl>
                                      </p:cBhvr>
                                      <p:by x="105000" y="105000"/>
                                    </p:animScale>
                                  </p:childTnLst>
                                </p:cTn>
                              </p:par>
                            </p:childTnLst>
                          </p:cTn>
                        </p:par>
                        <p:par>
                          <p:cTn id="105" fill="hold">
                            <p:stCondLst>
                              <p:cond delay="3500"/>
                            </p:stCondLst>
                            <p:childTnLst>
                              <p:par>
                                <p:cTn id="106" presetID="6" presetClass="exit" presetSubtype="32" fill="hold" grpId="1" nodeType="afterEffect">
                                  <p:stCondLst>
                                    <p:cond delay="0"/>
                                  </p:stCondLst>
                                  <p:childTnLst>
                                    <p:animEffect transition="out" filter="circle(out)">
                                      <p:cBhvr>
                                        <p:cTn id="107" dur="2000"/>
                                        <p:tgtEl>
                                          <p:spTgt spid="31"/>
                                        </p:tgtEl>
                                      </p:cBhvr>
                                    </p:animEffect>
                                    <p:set>
                                      <p:cBhvr>
                                        <p:cTn id="108" dur="1" fill="hold">
                                          <p:stCondLst>
                                            <p:cond delay="1999"/>
                                          </p:stCondLst>
                                        </p:cTn>
                                        <p:tgtEl>
                                          <p:spTgt spid="31"/>
                                        </p:tgtEl>
                                        <p:attrNameLst>
                                          <p:attrName>style.visibility</p:attrName>
                                        </p:attrNameLst>
                                      </p:cBhvr>
                                      <p:to>
                                        <p:strVal val="hidden"/>
                                      </p:to>
                                    </p:set>
                                  </p:childTnLst>
                                </p:cTn>
                              </p:par>
                            </p:childTnLst>
                          </p:cTn>
                        </p:par>
                        <p:par>
                          <p:cTn id="109" fill="hold">
                            <p:stCondLst>
                              <p:cond delay="5500"/>
                            </p:stCondLst>
                            <p:childTnLst>
                              <p:par>
                                <p:cTn id="110" presetID="26" presetClass="entr" presetSubtype="0"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down)">
                                      <p:cBhvr>
                                        <p:cTn id="112" dur="580">
                                          <p:stCondLst>
                                            <p:cond delay="0"/>
                                          </p:stCondLst>
                                        </p:cTn>
                                        <p:tgtEl>
                                          <p:spTgt spid="33"/>
                                        </p:tgtEl>
                                      </p:cBhvr>
                                    </p:animEffect>
                                    <p:anim calcmode="lin" valueType="num">
                                      <p:cBhvr>
                                        <p:cTn id="11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8" dur="26">
                                          <p:stCondLst>
                                            <p:cond delay="650"/>
                                          </p:stCondLst>
                                        </p:cTn>
                                        <p:tgtEl>
                                          <p:spTgt spid="33"/>
                                        </p:tgtEl>
                                      </p:cBhvr>
                                      <p:to x="100000" y="60000"/>
                                    </p:animScale>
                                    <p:animScale>
                                      <p:cBhvr>
                                        <p:cTn id="119" dur="166" decel="50000">
                                          <p:stCondLst>
                                            <p:cond delay="676"/>
                                          </p:stCondLst>
                                        </p:cTn>
                                        <p:tgtEl>
                                          <p:spTgt spid="33"/>
                                        </p:tgtEl>
                                      </p:cBhvr>
                                      <p:to x="100000" y="100000"/>
                                    </p:animScale>
                                    <p:animScale>
                                      <p:cBhvr>
                                        <p:cTn id="120" dur="26">
                                          <p:stCondLst>
                                            <p:cond delay="1312"/>
                                          </p:stCondLst>
                                        </p:cTn>
                                        <p:tgtEl>
                                          <p:spTgt spid="33"/>
                                        </p:tgtEl>
                                      </p:cBhvr>
                                      <p:to x="100000" y="80000"/>
                                    </p:animScale>
                                    <p:animScale>
                                      <p:cBhvr>
                                        <p:cTn id="121" dur="166" decel="50000">
                                          <p:stCondLst>
                                            <p:cond delay="1338"/>
                                          </p:stCondLst>
                                        </p:cTn>
                                        <p:tgtEl>
                                          <p:spTgt spid="33"/>
                                        </p:tgtEl>
                                      </p:cBhvr>
                                      <p:to x="100000" y="100000"/>
                                    </p:animScale>
                                    <p:animScale>
                                      <p:cBhvr>
                                        <p:cTn id="122" dur="26">
                                          <p:stCondLst>
                                            <p:cond delay="1642"/>
                                          </p:stCondLst>
                                        </p:cTn>
                                        <p:tgtEl>
                                          <p:spTgt spid="33"/>
                                        </p:tgtEl>
                                      </p:cBhvr>
                                      <p:to x="100000" y="90000"/>
                                    </p:animScale>
                                    <p:animScale>
                                      <p:cBhvr>
                                        <p:cTn id="123" dur="166" decel="50000">
                                          <p:stCondLst>
                                            <p:cond delay="1668"/>
                                          </p:stCondLst>
                                        </p:cTn>
                                        <p:tgtEl>
                                          <p:spTgt spid="33"/>
                                        </p:tgtEl>
                                      </p:cBhvr>
                                      <p:to x="100000" y="100000"/>
                                    </p:animScale>
                                    <p:animScale>
                                      <p:cBhvr>
                                        <p:cTn id="124" dur="26">
                                          <p:stCondLst>
                                            <p:cond delay="1808"/>
                                          </p:stCondLst>
                                        </p:cTn>
                                        <p:tgtEl>
                                          <p:spTgt spid="33"/>
                                        </p:tgtEl>
                                      </p:cBhvr>
                                      <p:to x="100000" y="95000"/>
                                    </p:animScale>
                                    <p:animScale>
                                      <p:cBhvr>
                                        <p:cTn id="125" dur="166" decel="50000">
                                          <p:stCondLst>
                                            <p:cond delay="1834"/>
                                          </p:stCondLst>
                                        </p:cTn>
                                        <p:tgtEl>
                                          <p:spTgt spid="33"/>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6" presetClass="exit" presetSubtype="32" fill="hold" nodeType="clickEffect">
                                  <p:stCondLst>
                                    <p:cond delay="0"/>
                                  </p:stCondLst>
                                  <p:childTnLst>
                                    <p:animEffect transition="out" filter="circle(out)">
                                      <p:cBhvr>
                                        <p:cTn id="129" dur="2000"/>
                                        <p:tgtEl>
                                          <p:spTgt spid="28"/>
                                        </p:tgtEl>
                                      </p:cBhvr>
                                    </p:animEffect>
                                    <p:set>
                                      <p:cBhvr>
                                        <p:cTn id="130" dur="1" fill="hold">
                                          <p:stCondLst>
                                            <p:cond delay="1999"/>
                                          </p:stCondLst>
                                        </p:cTn>
                                        <p:tgtEl>
                                          <p:spTgt spid="28"/>
                                        </p:tgtEl>
                                        <p:attrNameLst>
                                          <p:attrName>style.visibility</p:attrName>
                                        </p:attrNameLst>
                                      </p:cBhvr>
                                      <p:to>
                                        <p:strVal val="hidden"/>
                                      </p:to>
                                    </p:set>
                                  </p:childTnLst>
                                </p:cTn>
                              </p:par>
                            </p:childTnLst>
                          </p:cTn>
                        </p:par>
                        <p:par>
                          <p:cTn id="131" fill="hold">
                            <p:stCondLst>
                              <p:cond delay="2000"/>
                            </p:stCondLst>
                            <p:childTnLst>
                              <p:par>
                                <p:cTn id="132" presetID="6" presetClass="exit" presetSubtype="32" fill="hold" nodeType="afterEffect">
                                  <p:stCondLst>
                                    <p:cond delay="0"/>
                                  </p:stCondLst>
                                  <p:childTnLst>
                                    <p:animEffect transition="out" filter="circle(out)">
                                      <p:cBhvr>
                                        <p:cTn id="133" dur="2000"/>
                                        <p:tgtEl>
                                          <p:spTgt spid="27"/>
                                        </p:tgtEl>
                                      </p:cBhvr>
                                    </p:animEffect>
                                    <p:set>
                                      <p:cBhvr>
                                        <p:cTn id="134" dur="1" fill="hold">
                                          <p:stCondLst>
                                            <p:cond delay="1999"/>
                                          </p:stCondLst>
                                        </p:cTn>
                                        <p:tgtEl>
                                          <p:spTgt spid="27"/>
                                        </p:tgtEl>
                                        <p:attrNameLst>
                                          <p:attrName>style.visibility</p:attrName>
                                        </p:attrNameLst>
                                      </p:cBhvr>
                                      <p:to>
                                        <p:strVal val="hidden"/>
                                      </p:to>
                                    </p:set>
                                  </p:childTnLst>
                                </p:cTn>
                              </p:par>
                            </p:childTnLst>
                          </p:cTn>
                        </p:par>
                        <p:par>
                          <p:cTn id="135" fill="hold">
                            <p:stCondLst>
                              <p:cond delay="4000"/>
                            </p:stCondLst>
                            <p:childTnLst>
                              <p:par>
                                <p:cTn id="136" presetID="6" presetClass="exit" presetSubtype="32" fill="hold" nodeType="afterEffect">
                                  <p:stCondLst>
                                    <p:cond delay="0"/>
                                  </p:stCondLst>
                                  <p:childTnLst>
                                    <p:animEffect transition="out" filter="circle(out)">
                                      <p:cBhvr>
                                        <p:cTn id="137" dur="2000"/>
                                        <p:tgtEl>
                                          <p:spTgt spid="26"/>
                                        </p:tgtEl>
                                      </p:cBhvr>
                                    </p:animEffect>
                                    <p:set>
                                      <p:cBhvr>
                                        <p:cTn id="138" dur="1" fill="hold">
                                          <p:stCondLst>
                                            <p:cond delay="1999"/>
                                          </p:stCondLst>
                                        </p:cTn>
                                        <p:tgtEl>
                                          <p:spTgt spid="26"/>
                                        </p:tgtEl>
                                        <p:attrNameLst>
                                          <p:attrName>style.visibility</p:attrName>
                                        </p:attrNameLst>
                                      </p:cBhvr>
                                      <p:to>
                                        <p:strVal val="hidden"/>
                                      </p:to>
                                    </p:set>
                                  </p:childTnLst>
                                </p:cTn>
                              </p:par>
                            </p:childTnLst>
                          </p:cTn>
                        </p:par>
                        <p:par>
                          <p:cTn id="139" fill="hold">
                            <p:stCondLst>
                              <p:cond delay="6000"/>
                            </p:stCondLst>
                            <p:childTnLst>
                              <p:par>
                                <p:cTn id="140" presetID="6" presetClass="exit" presetSubtype="32" fill="hold" nodeType="afterEffect">
                                  <p:stCondLst>
                                    <p:cond delay="0"/>
                                  </p:stCondLst>
                                  <p:childTnLst>
                                    <p:animEffect transition="out" filter="circle(out)">
                                      <p:cBhvr>
                                        <p:cTn id="141" dur="2000"/>
                                        <p:tgtEl>
                                          <p:spTgt spid="40"/>
                                        </p:tgtEl>
                                      </p:cBhvr>
                                    </p:animEffect>
                                    <p:set>
                                      <p:cBhvr>
                                        <p:cTn id="142" dur="1" fill="hold">
                                          <p:stCondLst>
                                            <p:cond delay="1999"/>
                                          </p:stCondLst>
                                        </p:cTn>
                                        <p:tgtEl>
                                          <p:spTgt spid="40"/>
                                        </p:tgtEl>
                                        <p:attrNameLst>
                                          <p:attrName>style.visibility</p:attrName>
                                        </p:attrNameLst>
                                      </p:cBhvr>
                                      <p:to>
                                        <p:strVal val="hidden"/>
                                      </p:to>
                                    </p:set>
                                  </p:childTnLst>
                                </p:cTn>
                              </p:par>
                            </p:childTnLst>
                          </p:cTn>
                        </p:par>
                        <p:par>
                          <p:cTn id="143" fill="hold">
                            <p:stCondLst>
                              <p:cond delay="8000"/>
                            </p:stCondLst>
                            <p:childTnLst>
                              <p:par>
                                <p:cTn id="144" presetID="6" presetClass="exit" presetSubtype="32" fill="hold" nodeType="afterEffect">
                                  <p:stCondLst>
                                    <p:cond delay="0"/>
                                  </p:stCondLst>
                                  <p:childTnLst>
                                    <p:animEffect transition="out" filter="circle(out)">
                                      <p:cBhvr>
                                        <p:cTn id="145" dur="2000"/>
                                        <p:tgtEl>
                                          <p:spTgt spid="24"/>
                                        </p:tgtEl>
                                      </p:cBhvr>
                                    </p:animEffect>
                                    <p:set>
                                      <p:cBhvr>
                                        <p:cTn id="146" dur="1" fill="hold">
                                          <p:stCondLst>
                                            <p:cond delay="1999"/>
                                          </p:stCondLst>
                                        </p:cTn>
                                        <p:tgtEl>
                                          <p:spTgt spid="24"/>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6" presetClass="emph" presetSubtype="0" fill="hold" nodeType="clickEffect">
                                  <p:stCondLst>
                                    <p:cond delay="0"/>
                                  </p:stCondLst>
                                  <p:childTnLst>
                                    <p:animEffect transition="out" filter="fade">
                                      <p:cBhvr>
                                        <p:cTn id="150" dur="500" tmFilter="0, 0; .2, .5; .8, .5; 1, 0"/>
                                        <p:tgtEl>
                                          <p:spTgt spid="22"/>
                                        </p:tgtEl>
                                      </p:cBhvr>
                                    </p:animEffect>
                                    <p:animScale>
                                      <p:cBhvr>
                                        <p:cTn id="151" dur="250" autoRev="1" fill="hold"/>
                                        <p:tgtEl>
                                          <p:spTgt spid="22"/>
                                        </p:tgtEl>
                                      </p:cBhvr>
                                      <p:by x="105000" y="105000"/>
                                    </p:animScale>
                                  </p:childTnLst>
                                </p:cTn>
                              </p:par>
                            </p:childTnLst>
                          </p:cTn>
                        </p:par>
                        <p:par>
                          <p:cTn id="152" fill="hold">
                            <p:stCondLst>
                              <p:cond delay="500"/>
                            </p:stCondLst>
                            <p:childTnLst>
                              <p:par>
                                <p:cTn id="153" presetID="26" presetClass="emph" presetSubtype="0" fill="hold" nodeType="afterEffect">
                                  <p:stCondLst>
                                    <p:cond delay="0"/>
                                  </p:stCondLst>
                                  <p:childTnLst>
                                    <p:animEffect transition="out" filter="fade">
                                      <p:cBhvr>
                                        <p:cTn id="154" dur="500" tmFilter="0, 0; .2, .5; .8, .5; 1, 0"/>
                                        <p:tgtEl>
                                          <p:spTgt spid="23"/>
                                        </p:tgtEl>
                                      </p:cBhvr>
                                    </p:animEffect>
                                    <p:animScale>
                                      <p:cBhvr>
                                        <p:cTn id="155" dur="250" autoRev="1" fill="hold"/>
                                        <p:tgtEl>
                                          <p:spTgt spid="23"/>
                                        </p:tgtEl>
                                      </p:cBhvr>
                                      <p:by x="105000" y="105000"/>
                                    </p:animScale>
                                  </p:childTnLst>
                                </p:cTn>
                              </p:par>
                            </p:childTnLst>
                          </p:cTn>
                        </p:par>
                        <p:par>
                          <p:cTn id="156" fill="hold">
                            <p:stCondLst>
                              <p:cond delay="1000"/>
                            </p:stCondLst>
                            <p:childTnLst>
                              <p:par>
                                <p:cTn id="157" presetID="6" presetClass="exit" presetSubtype="32" fill="hold" grpId="1" nodeType="afterEffect">
                                  <p:stCondLst>
                                    <p:cond delay="0"/>
                                  </p:stCondLst>
                                  <p:childTnLst>
                                    <p:animEffect transition="out" filter="circle(out)">
                                      <p:cBhvr>
                                        <p:cTn id="158" dur="2000"/>
                                        <p:tgtEl>
                                          <p:spTgt spid="33"/>
                                        </p:tgtEl>
                                      </p:cBhvr>
                                    </p:animEffect>
                                    <p:set>
                                      <p:cBhvr>
                                        <p:cTn id="159" dur="1" fill="hold">
                                          <p:stCondLst>
                                            <p:cond delay="1999"/>
                                          </p:stCondLst>
                                        </p:cTn>
                                        <p:tgtEl>
                                          <p:spTgt spid="33"/>
                                        </p:tgtEl>
                                        <p:attrNameLst>
                                          <p:attrName>style.visibility</p:attrName>
                                        </p:attrNameLst>
                                      </p:cBhvr>
                                      <p:to>
                                        <p:strVal val="hidden"/>
                                      </p:to>
                                    </p:set>
                                  </p:childTnLst>
                                </p:cTn>
                              </p:par>
                            </p:childTnLst>
                          </p:cTn>
                        </p:par>
                        <p:par>
                          <p:cTn id="160" fill="hold">
                            <p:stCondLst>
                              <p:cond delay="3000"/>
                            </p:stCondLst>
                            <p:childTnLst>
                              <p:par>
                                <p:cTn id="161" presetID="26" presetClass="entr" presetSubtype="0" fill="hold" grpId="0" nodeType="after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wipe(down)">
                                      <p:cBhvr>
                                        <p:cTn id="163" dur="580">
                                          <p:stCondLst>
                                            <p:cond delay="0"/>
                                          </p:stCondLst>
                                        </p:cTn>
                                        <p:tgtEl>
                                          <p:spTgt spid="34"/>
                                        </p:tgtEl>
                                      </p:cBhvr>
                                    </p:animEffect>
                                    <p:anim calcmode="lin" valueType="num">
                                      <p:cBhvr>
                                        <p:cTn id="16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69" dur="26">
                                          <p:stCondLst>
                                            <p:cond delay="650"/>
                                          </p:stCondLst>
                                        </p:cTn>
                                        <p:tgtEl>
                                          <p:spTgt spid="34"/>
                                        </p:tgtEl>
                                      </p:cBhvr>
                                      <p:to x="100000" y="60000"/>
                                    </p:animScale>
                                    <p:animScale>
                                      <p:cBhvr>
                                        <p:cTn id="170" dur="166" decel="50000">
                                          <p:stCondLst>
                                            <p:cond delay="676"/>
                                          </p:stCondLst>
                                        </p:cTn>
                                        <p:tgtEl>
                                          <p:spTgt spid="34"/>
                                        </p:tgtEl>
                                      </p:cBhvr>
                                      <p:to x="100000" y="100000"/>
                                    </p:animScale>
                                    <p:animScale>
                                      <p:cBhvr>
                                        <p:cTn id="171" dur="26">
                                          <p:stCondLst>
                                            <p:cond delay="1312"/>
                                          </p:stCondLst>
                                        </p:cTn>
                                        <p:tgtEl>
                                          <p:spTgt spid="34"/>
                                        </p:tgtEl>
                                      </p:cBhvr>
                                      <p:to x="100000" y="80000"/>
                                    </p:animScale>
                                    <p:animScale>
                                      <p:cBhvr>
                                        <p:cTn id="172" dur="166" decel="50000">
                                          <p:stCondLst>
                                            <p:cond delay="1338"/>
                                          </p:stCondLst>
                                        </p:cTn>
                                        <p:tgtEl>
                                          <p:spTgt spid="34"/>
                                        </p:tgtEl>
                                      </p:cBhvr>
                                      <p:to x="100000" y="100000"/>
                                    </p:animScale>
                                    <p:animScale>
                                      <p:cBhvr>
                                        <p:cTn id="173" dur="26">
                                          <p:stCondLst>
                                            <p:cond delay="1642"/>
                                          </p:stCondLst>
                                        </p:cTn>
                                        <p:tgtEl>
                                          <p:spTgt spid="34"/>
                                        </p:tgtEl>
                                      </p:cBhvr>
                                      <p:to x="100000" y="90000"/>
                                    </p:animScale>
                                    <p:animScale>
                                      <p:cBhvr>
                                        <p:cTn id="174" dur="166" decel="50000">
                                          <p:stCondLst>
                                            <p:cond delay="1668"/>
                                          </p:stCondLst>
                                        </p:cTn>
                                        <p:tgtEl>
                                          <p:spTgt spid="34"/>
                                        </p:tgtEl>
                                      </p:cBhvr>
                                      <p:to x="100000" y="100000"/>
                                    </p:animScale>
                                    <p:animScale>
                                      <p:cBhvr>
                                        <p:cTn id="175" dur="26">
                                          <p:stCondLst>
                                            <p:cond delay="1808"/>
                                          </p:stCondLst>
                                        </p:cTn>
                                        <p:tgtEl>
                                          <p:spTgt spid="34"/>
                                        </p:tgtEl>
                                      </p:cBhvr>
                                      <p:to x="100000" y="95000"/>
                                    </p:animScale>
                                    <p:animScale>
                                      <p:cBhvr>
                                        <p:cTn id="176" dur="166" decel="50000">
                                          <p:stCondLst>
                                            <p:cond delay="1834"/>
                                          </p:stCondLst>
                                        </p:cTn>
                                        <p:tgtEl>
                                          <p:spTgt spid="34"/>
                                        </p:tgtEl>
                                      </p:cBhvr>
                                      <p:to x="100000" y="100000"/>
                                    </p:animScale>
                                  </p:childTnLst>
                                </p:cTn>
                              </p:par>
                            </p:childTnLst>
                          </p:cTn>
                        </p:par>
                      </p:childTnLst>
                    </p:cTn>
                  </p:par>
                  <p:par>
                    <p:cTn id="177" fill="hold">
                      <p:stCondLst>
                        <p:cond delay="indefinite"/>
                      </p:stCondLst>
                      <p:childTnLst>
                        <p:par>
                          <p:cTn id="178" fill="hold">
                            <p:stCondLst>
                              <p:cond delay="0"/>
                            </p:stCondLst>
                            <p:childTnLst>
                              <p:par>
                                <p:cTn id="179" presetID="6" presetClass="exit" presetSubtype="32" fill="hold" nodeType="clickEffect">
                                  <p:stCondLst>
                                    <p:cond delay="0"/>
                                  </p:stCondLst>
                                  <p:childTnLst>
                                    <p:animEffect transition="out" filter="circle(out)">
                                      <p:cBhvr>
                                        <p:cTn id="180" dur="2000"/>
                                        <p:tgtEl>
                                          <p:spTgt spid="23"/>
                                        </p:tgtEl>
                                      </p:cBhvr>
                                    </p:animEffect>
                                    <p:set>
                                      <p:cBhvr>
                                        <p:cTn id="181" dur="1" fill="hold">
                                          <p:stCondLst>
                                            <p:cond delay="1999"/>
                                          </p:stCondLst>
                                        </p:cTn>
                                        <p:tgtEl>
                                          <p:spTgt spid="23"/>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6" presetClass="exit" presetSubtype="32" fill="hold" nodeType="clickEffect">
                                  <p:stCondLst>
                                    <p:cond delay="0"/>
                                  </p:stCondLst>
                                  <p:childTnLst>
                                    <p:animEffect transition="out" filter="circle(out)">
                                      <p:cBhvr>
                                        <p:cTn id="185" dur="2000"/>
                                        <p:tgtEl>
                                          <p:spTgt spid="22"/>
                                        </p:tgtEl>
                                      </p:cBhvr>
                                    </p:animEffect>
                                    <p:set>
                                      <p:cBhvr>
                                        <p:cTn id="186" dur="1" fill="hold">
                                          <p:stCondLst>
                                            <p:cond delay="1999"/>
                                          </p:stCondLst>
                                        </p:cTn>
                                        <p:tgtEl>
                                          <p:spTgt spid="2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6" presetClass="exit" presetSubtype="32" fill="hold" grpId="1" nodeType="clickEffect">
                                  <p:stCondLst>
                                    <p:cond delay="0"/>
                                  </p:stCondLst>
                                  <p:childTnLst>
                                    <p:animEffect transition="out" filter="circle(out)">
                                      <p:cBhvr>
                                        <p:cTn id="190" dur="2000"/>
                                        <p:tgtEl>
                                          <p:spTgt spid="34"/>
                                        </p:tgtEl>
                                      </p:cBhvr>
                                    </p:animEffect>
                                    <p:set>
                                      <p:cBhvr>
                                        <p:cTn id="191" dur="1" fill="hold">
                                          <p:stCondLst>
                                            <p:cond delay="1999"/>
                                          </p:stCondLst>
                                        </p:cTn>
                                        <p:tgtEl>
                                          <p:spTgt spid="34"/>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6" presetClass="exit" presetSubtype="32" fill="hold" nodeType="clickEffect">
                                  <p:stCondLst>
                                    <p:cond delay="0"/>
                                  </p:stCondLst>
                                  <p:childTnLst>
                                    <p:animEffect transition="out" filter="circle(out)">
                                      <p:cBhvr>
                                        <p:cTn id="195" dur="2000"/>
                                        <p:tgtEl>
                                          <p:spTgt spid="49"/>
                                        </p:tgtEl>
                                      </p:cBhvr>
                                    </p:animEffect>
                                    <p:set>
                                      <p:cBhvr>
                                        <p:cTn id="196" dur="1" fill="hold">
                                          <p:stCondLst>
                                            <p:cond delay="1999"/>
                                          </p:stCondLst>
                                        </p:cTn>
                                        <p:tgtEl>
                                          <p:spTgt spid="49"/>
                                        </p:tgtEl>
                                        <p:attrNameLst>
                                          <p:attrName>style.visibility</p:attrName>
                                        </p:attrNameLst>
                                      </p:cBhvr>
                                      <p:to>
                                        <p:strVal val="hidden"/>
                                      </p:to>
                                    </p:set>
                                  </p:childTnLst>
                                </p:cTn>
                              </p:par>
                            </p:childTnLst>
                          </p:cTn>
                        </p:par>
                        <p:par>
                          <p:cTn id="197" fill="hold">
                            <p:stCondLst>
                              <p:cond delay="2000"/>
                            </p:stCondLst>
                            <p:childTnLst>
                              <p:par>
                                <p:cTn id="198" presetID="10" presetClass="entr" presetSubtype="0" fill="hold" grpId="0" nodeType="afterEffect">
                                  <p:stCondLst>
                                    <p:cond delay="0"/>
                                  </p:stCondLst>
                                  <p:childTnLst>
                                    <p:set>
                                      <p:cBhvr>
                                        <p:cTn id="199" dur="1" fill="hold">
                                          <p:stCondLst>
                                            <p:cond delay="0"/>
                                          </p:stCondLst>
                                        </p:cTn>
                                        <p:tgtEl>
                                          <p:spTgt spid="36"/>
                                        </p:tgtEl>
                                        <p:attrNameLst>
                                          <p:attrName>style.visibility</p:attrName>
                                        </p:attrNameLst>
                                      </p:cBhvr>
                                      <p:to>
                                        <p:strVal val="visible"/>
                                      </p:to>
                                    </p:set>
                                    <p:animEffect transition="in" filter="fade">
                                      <p:cBhvr>
                                        <p:cTn id="200" dur="500"/>
                                        <p:tgtEl>
                                          <p:spTgt spid="36"/>
                                        </p:tgtEl>
                                      </p:cBhvr>
                                    </p:animEffect>
                                  </p:childTnLst>
                                </p:cTn>
                              </p:par>
                            </p:childTnLst>
                          </p:cTn>
                        </p:par>
                        <p:par>
                          <p:cTn id="201" fill="hold">
                            <p:stCondLst>
                              <p:cond delay="2500"/>
                            </p:stCondLst>
                            <p:childTnLst>
                              <p:par>
                                <p:cTn id="202" presetID="6" presetClass="exit" presetSubtype="32" fill="hold" nodeType="afterEffect">
                                  <p:stCondLst>
                                    <p:cond delay="0"/>
                                  </p:stCondLst>
                                  <p:childTnLst>
                                    <p:animEffect transition="out" filter="circle(out)">
                                      <p:cBhvr>
                                        <p:cTn id="203" dur="2000"/>
                                        <p:tgtEl>
                                          <p:spTgt spid="48"/>
                                        </p:tgtEl>
                                      </p:cBhvr>
                                    </p:animEffect>
                                    <p:set>
                                      <p:cBhvr>
                                        <p:cTn id="204" dur="1" fill="hold">
                                          <p:stCondLst>
                                            <p:cond delay="1999"/>
                                          </p:stCondLst>
                                        </p:cTn>
                                        <p:tgtEl>
                                          <p:spTgt spid="48"/>
                                        </p:tgtEl>
                                        <p:attrNameLst>
                                          <p:attrName>style.visibility</p:attrName>
                                        </p:attrNameLst>
                                      </p:cBhvr>
                                      <p:to>
                                        <p:strVal val="hidden"/>
                                      </p:to>
                                    </p:set>
                                  </p:childTnLst>
                                </p:cTn>
                              </p:par>
                            </p:childTnLst>
                          </p:cTn>
                        </p:par>
                        <p:par>
                          <p:cTn id="205" fill="hold">
                            <p:stCondLst>
                              <p:cond delay="4500"/>
                            </p:stCondLst>
                            <p:childTnLst>
                              <p:par>
                                <p:cTn id="206" presetID="6" presetClass="entr" presetSubtype="16"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circle(in)">
                                      <p:cBhvr>
                                        <p:cTn id="208" dur="2000"/>
                                        <p:tgtEl>
                                          <p:spTgt spid="37"/>
                                        </p:tgtEl>
                                      </p:cBhvr>
                                    </p:animEffect>
                                  </p:childTnLst>
                                </p:cTn>
                              </p:par>
                            </p:childTnLst>
                          </p:cTn>
                        </p:par>
                        <p:par>
                          <p:cTn id="209" fill="hold">
                            <p:stCondLst>
                              <p:cond delay="6500"/>
                            </p:stCondLst>
                            <p:childTnLst>
                              <p:par>
                                <p:cTn id="210" presetID="6" presetClass="exit" presetSubtype="32" fill="hold" nodeType="afterEffect">
                                  <p:stCondLst>
                                    <p:cond delay="0"/>
                                  </p:stCondLst>
                                  <p:childTnLst>
                                    <p:animEffect transition="out" filter="circle(out)">
                                      <p:cBhvr>
                                        <p:cTn id="211" dur="2000"/>
                                        <p:tgtEl>
                                          <p:spTgt spid="47"/>
                                        </p:tgtEl>
                                      </p:cBhvr>
                                    </p:animEffect>
                                    <p:set>
                                      <p:cBhvr>
                                        <p:cTn id="212" dur="1" fill="hold">
                                          <p:stCondLst>
                                            <p:cond delay="1999"/>
                                          </p:stCondLst>
                                        </p:cTn>
                                        <p:tgtEl>
                                          <p:spTgt spid="47"/>
                                        </p:tgtEl>
                                        <p:attrNameLst>
                                          <p:attrName>style.visibility</p:attrName>
                                        </p:attrNameLst>
                                      </p:cBhvr>
                                      <p:to>
                                        <p:strVal val="hidden"/>
                                      </p:to>
                                    </p:set>
                                  </p:childTnLst>
                                </p:cTn>
                              </p:par>
                            </p:childTnLst>
                          </p:cTn>
                        </p:par>
                        <p:par>
                          <p:cTn id="213" fill="hold">
                            <p:stCondLst>
                              <p:cond delay="8500"/>
                            </p:stCondLst>
                            <p:childTnLst>
                              <p:par>
                                <p:cTn id="214" presetID="6" presetClass="entr" presetSubtype="16" fill="hold" grpId="0" nodeType="afterEffect">
                                  <p:stCondLst>
                                    <p:cond delay="0"/>
                                  </p:stCondLst>
                                  <p:childTnLst>
                                    <p:set>
                                      <p:cBhvr>
                                        <p:cTn id="215" dur="1" fill="hold">
                                          <p:stCondLst>
                                            <p:cond delay="0"/>
                                          </p:stCondLst>
                                        </p:cTn>
                                        <p:tgtEl>
                                          <p:spTgt spid="38"/>
                                        </p:tgtEl>
                                        <p:attrNameLst>
                                          <p:attrName>style.visibility</p:attrName>
                                        </p:attrNameLst>
                                      </p:cBhvr>
                                      <p:to>
                                        <p:strVal val="visible"/>
                                      </p:to>
                                    </p:set>
                                    <p:animEffect transition="in" filter="circle(in)">
                                      <p:cBhvr>
                                        <p:cTn id="216" dur="2000"/>
                                        <p:tgtEl>
                                          <p:spTgt spid="38"/>
                                        </p:tgtEl>
                                      </p:cBhvr>
                                    </p:animEffect>
                                  </p:childTnLst>
                                </p:cTn>
                              </p:par>
                            </p:childTnLst>
                          </p:cTn>
                        </p:par>
                        <p:par>
                          <p:cTn id="217" fill="hold">
                            <p:stCondLst>
                              <p:cond delay="10500"/>
                            </p:stCondLst>
                            <p:childTnLst>
                              <p:par>
                                <p:cTn id="218" presetID="6" presetClass="exit" presetSubtype="32" fill="hold" nodeType="afterEffect">
                                  <p:stCondLst>
                                    <p:cond delay="0"/>
                                  </p:stCondLst>
                                  <p:childTnLst>
                                    <p:animEffect transition="out" filter="circle(out)">
                                      <p:cBhvr>
                                        <p:cTn id="219" dur="2000"/>
                                        <p:tgtEl>
                                          <p:spTgt spid="46"/>
                                        </p:tgtEl>
                                      </p:cBhvr>
                                    </p:animEffect>
                                    <p:set>
                                      <p:cBhvr>
                                        <p:cTn id="220" dur="1" fill="hold">
                                          <p:stCondLst>
                                            <p:cond delay="1999"/>
                                          </p:stCondLst>
                                        </p:cTn>
                                        <p:tgtEl>
                                          <p:spTgt spid="46"/>
                                        </p:tgtEl>
                                        <p:attrNameLst>
                                          <p:attrName>style.visibility</p:attrName>
                                        </p:attrNameLst>
                                      </p:cBhvr>
                                      <p:to>
                                        <p:strVal val="hidden"/>
                                      </p:to>
                                    </p:set>
                                  </p:childTnLst>
                                </p:cTn>
                              </p:par>
                            </p:childTnLst>
                          </p:cTn>
                        </p:par>
                        <p:par>
                          <p:cTn id="221" fill="hold">
                            <p:stCondLst>
                              <p:cond delay="12500"/>
                            </p:stCondLst>
                            <p:childTnLst>
                              <p:par>
                                <p:cTn id="222" presetID="6" presetClass="entr" presetSubtype="16" fill="hold" grpId="0" nodeType="afterEffect">
                                  <p:stCondLst>
                                    <p:cond delay="0"/>
                                  </p:stCondLst>
                                  <p:childTnLst>
                                    <p:set>
                                      <p:cBhvr>
                                        <p:cTn id="223" dur="1" fill="hold">
                                          <p:stCondLst>
                                            <p:cond delay="0"/>
                                          </p:stCondLst>
                                        </p:cTn>
                                        <p:tgtEl>
                                          <p:spTgt spid="39"/>
                                        </p:tgtEl>
                                        <p:attrNameLst>
                                          <p:attrName>style.visibility</p:attrName>
                                        </p:attrNameLst>
                                      </p:cBhvr>
                                      <p:to>
                                        <p:strVal val="visible"/>
                                      </p:to>
                                    </p:set>
                                    <p:animEffect transition="in" filter="circle(in)">
                                      <p:cBhvr>
                                        <p:cTn id="224" dur="2000"/>
                                        <p:tgtEl>
                                          <p:spTgt spid="39"/>
                                        </p:tgtEl>
                                      </p:cBhvr>
                                    </p:animEffect>
                                  </p:childTnLst>
                                </p:cTn>
                              </p:par>
                            </p:childTnLst>
                          </p:cTn>
                        </p:par>
                        <p:par>
                          <p:cTn id="225" fill="hold">
                            <p:stCondLst>
                              <p:cond delay="14500"/>
                            </p:stCondLst>
                            <p:childTnLst>
                              <p:par>
                                <p:cTn id="226" presetID="6" presetClass="exit" presetSubtype="32" fill="hold" nodeType="afterEffect">
                                  <p:stCondLst>
                                    <p:cond delay="0"/>
                                  </p:stCondLst>
                                  <p:childTnLst>
                                    <p:animEffect transition="out" filter="circle(out)">
                                      <p:cBhvr>
                                        <p:cTn id="227" dur="2000"/>
                                        <p:tgtEl>
                                          <p:spTgt spid="45"/>
                                        </p:tgtEl>
                                      </p:cBhvr>
                                    </p:animEffect>
                                    <p:set>
                                      <p:cBhvr>
                                        <p:cTn id="228" dur="1" fill="hold">
                                          <p:stCondLst>
                                            <p:cond delay="1999"/>
                                          </p:stCondLst>
                                        </p:cTn>
                                        <p:tgtEl>
                                          <p:spTgt spid="45"/>
                                        </p:tgtEl>
                                        <p:attrNameLst>
                                          <p:attrName>style.visibility</p:attrName>
                                        </p:attrNameLst>
                                      </p:cBhvr>
                                      <p:to>
                                        <p:strVal val="hidden"/>
                                      </p:to>
                                    </p:set>
                                  </p:childTnLst>
                                </p:cTn>
                              </p:par>
                            </p:childTnLst>
                          </p:cTn>
                        </p:par>
                        <p:par>
                          <p:cTn id="229" fill="hold">
                            <p:stCondLst>
                              <p:cond delay="16500"/>
                            </p:stCondLst>
                            <p:childTnLst>
                              <p:par>
                                <p:cTn id="230" presetID="6" presetClass="entr" presetSubtype="16" fill="hold" grpId="0" nodeType="afterEffect">
                                  <p:stCondLst>
                                    <p:cond delay="0"/>
                                  </p:stCondLst>
                                  <p:childTnLst>
                                    <p:set>
                                      <p:cBhvr>
                                        <p:cTn id="231" dur="1" fill="hold">
                                          <p:stCondLst>
                                            <p:cond delay="0"/>
                                          </p:stCondLst>
                                        </p:cTn>
                                        <p:tgtEl>
                                          <p:spTgt spid="43"/>
                                        </p:tgtEl>
                                        <p:attrNameLst>
                                          <p:attrName>style.visibility</p:attrName>
                                        </p:attrNameLst>
                                      </p:cBhvr>
                                      <p:to>
                                        <p:strVal val="visible"/>
                                      </p:to>
                                    </p:set>
                                    <p:animEffect transition="in" filter="circle(in)">
                                      <p:cBhvr>
                                        <p:cTn id="232" dur="2000"/>
                                        <p:tgtEl>
                                          <p:spTgt spid="43"/>
                                        </p:tgtEl>
                                      </p:cBhvr>
                                    </p:animEffect>
                                  </p:childTnLst>
                                </p:cTn>
                              </p:par>
                            </p:childTnLst>
                          </p:cTn>
                        </p:par>
                        <p:par>
                          <p:cTn id="233" fill="hold">
                            <p:stCondLst>
                              <p:cond delay="18500"/>
                            </p:stCondLst>
                            <p:childTnLst>
                              <p:par>
                                <p:cTn id="234" presetID="6" presetClass="exit" presetSubtype="32" fill="hold" nodeType="afterEffect">
                                  <p:stCondLst>
                                    <p:cond delay="0"/>
                                  </p:stCondLst>
                                  <p:childTnLst>
                                    <p:animEffect transition="out" filter="circle(out)">
                                      <p:cBhvr>
                                        <p:cTn id="235" dur="2000"/>
                                        <p:tgtEl>
                                          <p:spTgt spid="44"/>
                                        </p:tgtEl>
                                      </p:cBhvr>
                                    </p:animEffect>
                                    <p:set>
                                      <p:cBhvr>
                                        <p:cTn id="236" dur="1" fill="hold">
                                          <p:stCondLst>
                                            <p:cond delay="1999"/>
                                          </p:stCondLst>
                                        </p:cTn>
                                        <p:tgtEl>
                                          <p:spTgt spid="44"/>
                                        </p:tgtEl>
                                        <p:attrNameLst>
                                          <p:attrName>style.visibility</p:attrName>
                                        </p:attrNameLst>
                                      </p:cBhvr>
                                      <p:to>
                                        <p:strVal val="hidden"/>
                                      </p:to>
                                    </p:set>
                                  </p:childTnLst>
                                </p:cTn>
                              </p:par>
                            </p:childTnLst>
                          </p:cTn>
                        </p:par>
                        <p:par>
                          <p:cTn id="237" fill="hold">
                            <p:stCondLst>
                              <p:cond delay="20500"/>
                            </p:stCondLst>
                            <p:childTnLst>
                              <p:par>
                                <p:cTn id="238" presetID="6" presetClass="entr" presetSubtype="16" fill="hold" grpId="0" nodeType="afterEffect">
                                  <p:stCondLst>
                                    <p:cond delay="0"/>
                                  </p:stCondLst>
                                  <p:childTnLst>
                                    <p:set>
                                      <p:cBhvr>
                                        <p:cTn id="239" dur="1" fill="hold">
                                          <p:stCondLst>
                                            <p:cond delay="0"/>
                                          </p:stCondLst>
                                        </p:cTn>
                                        <p:tgtEl>
                                          <p:spTgt spid="51"/>
                                        </p:tgtEl>
                                        <p:attrNameLst>
                                          <p:attrName>style.visibility</p:attrName>
                                        </p:attrNameLst>
                                      </p:cBhvr>
                                      <p:to>
                                        <p:strVal val="visible"/>
                                      </p:to>
                                    </p:set>
                                    <p:animEffect transition="in" filter="circle(in)">
                                      <p:cBhvr>
                                        <p:cTn id="240" dur="2000"/>
                                        <p:tgtEl>
                                          <p:spTgt spid="51"/>
                                        </p:tgtEl>
                                      </p:cBhvr>
                                    </p:animEffect>
                                  </p:childTnLst>
                                </p:cTn>
                              </p:par>
                            </p:childTnLst>
                          </p:cTn>
                        </p:par>
                        <p:par>
                          <p:cTn id="241" fill="hold">
                            <p:stCondLst>
                              <p:cond delay="22500"/>
                            </p:stCondLst>
                            <p:childTnLst>
                              <p:par>
                                <p:cTn id="242" presetID="6" presetClass="exit" presetSubtype="32" fill="hold" nodeType="afterEffect">
                                  <p:stCondLst>
                                    <p:cond delay="0"/>
                                  </p:stCondLst>
                                  <p:childTnLst>
                                    <p:animEffect transition="out" filter="circle(out)">
                                      <p:cBhvr>
                                        <p:cTn id="243" dur="2000"/>
                                        <p:tgtEl>
                                          <p:spTgt spid="42"/>
                                        </p:tgtEl>
                                      </p:cBhvr>
                                    </p:animEffect>
                                    <p:set>
                                      <p:cBhvr>
                                        <p:cTn id="244" dur="1" fill="hold">
                                          <p:stCondLst>
                                            <p:cond delay="1999"/>
                                          </p:stCondLst>
                                        </p:cTn>
                                        <p:tgtEl>
                                          <p:spTgt spid="42"/>
                                        </p:tgtEl>
                                        <p:attrNameLst>
                                          <p:attrName>style.visibility</p:attrName>
                                        </p:attrNameLst>
                                      </p:cBhvr>
                                      <p:to>
                                        <p:strVal val="hidden"/>
                                      </p:to>
                                    </p:set>
                                  </p:childTnLst>
                                </p:cTn>
                              </p:par>
                            </p:childTnLst>
                          </p:cTn>
                        </p:par>
                        <p:par>
                          <p:cTn id="245" fill="hold">
                            <p:stCondLst>
                              <p:cond delay="24500"/>
                            </p:stCondLst>
                            <p:childTnLst>
                              <p:par>
                                <p:cTn id="246" presetID="6" presetClass="entr" presetSubtype="16" fill="hold" grpId="0" nodeType="afterEffect">
                                  <p:stCondLst>
                                    <p:cond delay="0"/>
                                  </p:stCondLst>
                                  <p:childTnLst>
                                    <p:set>
                                      <p:cBhvr>
                                        <p:cTn id="247" dur="1" fill="hold">
                                          <p:stCondLst>
                                            <p:cond delay="0"/>
                                          </p:stCondLst>
                                        </p:cTn>
                                        <p:tgtEl>
                                          <p:spTgt spid="52"/>
                                        </p:tgtEl>
                                        <p:attrNameLst>
                                          <p:attrName>style.visibility</p:attrName>
                                        </p:attrNameLst>
                                      </p:cBhvr>
                                      <p:to>
                                        <p:strVal val="visible"/>
                                      </p:to>
                                    </p:set>
                                    <p:animEffect transition="in" filter="circle(in)">
                                      <p:cBhvr>
                                        <p:cTn id="248" dur="2000"/>
                                        <p:tgtEl>
                                          <p:spTgt spid="52"/>
                                        </p:tgtEl>
                                      </p:cBhvr>
                                    </p:animEffect>
                                  </p:childTnLst>
                                </p:cTn>
                              </p:par>
                            </p:childTnLst>
                          </p:cTn>
                        </p:par>
                        <p:par>
                          <p:cTn id="249" fill="hold">
                            <p:stCondLst>
                              <p:cond delay="26500"/>
                            </p:stCondLst>
                            <p:childTnLst>
                              <p:par>
                                <p:cTn id="250" presetID="6" presetClass="exit" presetSubtype="32" fill="hold" nodeType="afterEffect">
                                  <p:stCondLst>
                                    <p:cond delay="0"/>
                                  </p:stCondLst>
                                  <p:childTnLst>
                                    <p:animEffect transition="out" filter="circle(out)">
                                      <p:cBhvr>
                                        <p:cTn id="251" dur="2000"/>
                                        <p:tgtEl>
                                          <p:spTgt spid="41"/>
                                        </p:tgtEl>
                                      </p:cBhvr>
                                    </p:animEffect>
                                    <p:set>
                                      <p:cBhvr>
                                        <p:cTn id="252" dur="1" fill="hold">
                                          <p:stCondLst>
                                            <p:cond delay="1999"/>
                                          </p:stCondLst>
                                        </p:cTn>
                                        <p:tgtEl>
                                          <p:spTgt spid="41"/>
                                        </p:tgtEl>
                                        <p:attrNameLst>
                                          <p:attrName>style.visibility</p:attrName>
                                        </p:attrNameLst>
                                      </p:cBhvr>
                                      <p:to>
                                        <p:strVal val="hidden"/>
                                      </p:to>
                                    </p:set>
                                  </p:childTnLst>
                                </p:cTn>
                              </p:par>
                            </p:childTnLst>
                          </p:cTn>
                        </p:par>
                        <p:par>
                          <p:cTn id="253" fill="hold">
                            <p:stCondLst>
                              <p:cond delay="28500"/>
                            </p:stCondLst>
                            <p:childTnLst>
                              <p:par>
                                <p:cTn id="254" presetID="6" presetClass="entr" presetSubtype="16" fill="hold" grpId="0" nodeType="afterEffect">
                                  <p:stCondLst>
                                    <p:cond delay="0"/>
                                  </p:stCondLst>
                                  <p:childTnLst>
                                    <p:set>
                                      <p:cBhvr>
                                        <p:cTn id="255" dur="1" fill="hold">
                                          <p:stCondLst>
                                            <p:cond delay="0"/>
                                          </p:stCondLst>
                                        </p:cTn>
                                        <p:tgtEl>
                                          <p:spTgt spid="53"/>
                                        </p:tgtEl>
                                        <p:attrNameLst>
                                          <p:attrName>style.visibility</p:attrName>
                                        </p:attrNameLst>
                                      </p:cBhvr>
                                      <p:to>
                                        <p:strVal val="visible"/>
                                      </p:to>
                                    </p:set>
                                    <p:animEffect transition="in" filter="circle(in)">
                                      <p:cBhvr>
                                        <p:cTn id="256" dur="2000"/>
                                        <p:tgtEl>
                                          <p:spTgt spid="53"/>
                                        </p:tgtEl>
                                      </p:cBhvr>
                                    </p:animEffect>
                                  </p:childTnLst>
                                </p:cTn>
                              </p:par>
                            </p:childTnLst>
                          </p:cTn>
                        </p:par>
                        <p:par>
                          <p:cTn id="257" fill="hold">
                            <p:stCondLst>
                              <p:cond delay="30500"/>
                            </p:stCondLst>
                            <p:childTnLst>
                              <p:par>
                                <p:cTn id="258" presetID="6" presetClass="exit" presetSubtype="32" fill="hold" nodeType="afterEffect">
                                  <p:stCondLst>
                                    <p:cond delay="0"/>
                                  </p:stCondLst>
                                  <p:childTnLst>
                                    <p:animEffect transition="out" filter="circle(out)">
                                      <p:cBhvr>
                                        <p:cTn id="259" dur="2000"/>
                                        <p:tgtEl>
                                          <p:spTgt spid="32"/>
                                        </p:tgtEl>
                                      </p:cBhvr>
                                    </p:animEffect>
                                    <p:set>
                                      <p:cBhvr>
                                        <p:cTn id="260" dur="1" fill="hold">
                                          <p:stCondLst>
                                            <p:cond delay="1999"/>
                                          </p:stCondLst>
                                        </p:cTn>
                                        <p:tgtEl>
                                          <p:spTgt spid="32"/>
                                        </p:tgtEl>
                                        <p:attrNameLst>
                                          <p:attrName>style.visibility</p:attrName>
                                        </p:attrNameLst>
                                      </p:cBhvr>
                                      <p:to>
                                        <p:strVal val="hidden"/>
                                      </p:to>
                                    </p:set>
                                  </p:childTnLst>
                                </p:cTn>
                              </p:par>
                            </p:childTnLst>
                          </p:cTn>
                        </p:par>
                        <p:par>
                          <p:cTn id="261" fill="hold">
                            <p:stCondLst>
                              <p:cond delay="32500"/>
                            </p:stCondLst>
                            <p:childTnLst>
                              <p:par>
                                <p:cTn id="262" presetID="6" presetClass="entr" presetSubtype="16" fill="hold" grpId="0" nodeType="afterEffect">
                                  <p:stCondLst>
                                    <p:cond delay="0"/>
                                  </p:stCondLst>
                                  <p:childTnLst>
                                    <p:set>
                                      <p:cBhvr>
                                        <p:cTn id="263" dur="1" fill="hold">
                                          <p:stCondLst>
                                            <p:cond delay="0"/>
                                          </p:stCondLst>
                                        </p:cTn>
                                        <p:tgtEl>
                                          <p:spTgt spid="54"/>
                                        </p:tgtEl>
                                        <p:attrNameLst>
                                          <p:attrName>style.visibility</p:attrName>
                                        </p:attrNameLst>
                                      </p:cBhvr>
                                      <p:to>
                                        <p:strVal val="visible"/>
                                      </p:to>
                                    </p:set>
                                    <p:animEffect transition="in" filter="circle(in)">
                                      <p:cBhvr>
                                        <p:cTn id="264" dur="2000"/>
                                        <p:tgtEl>
                                          <p:spTgt spid="54"/>
                                        </p:tgtEl>
                                      </p:cBhvr>
                                    </p:animEffect>
                                  </p:childTnLst>
                                </p:cTn>
                              </p:par>
                            </p:childTnLst>
                          </p:cTn>
                        </p:par>
                        <p:par>
                          <p:cTn id="265" fill="hold">
                            <p:stCondLst>
                              <p:cond delay="34500"/>
                            </p:stCondLst>
                            <p:childTnLst>
                              <p:par>
                                <p:cTn id="266" presetID="6" presetClass="exit" presetSubtype="32" fill="hold" nodeType="afterEffect">
                                  <p:stCondLst>
                                    <p:cond delay="0"/>
                                  </p:stCondLst>
                                  <p:childTnLst>
                                    <p:animEffect transition="out" filter="circle(out)">
                                      <p:cBhvr>
                                        <p:cTn id="267" dur="2000"/>
                                        <p:tgtEl>
                                          <p:spTgt spid="5"/>
                                        </p:tgtEl>
                                      </p:cBhvr>
                                    </p:animEffect>
                                    <p:set>
                                      <p:cBhvr>
                                        <p:cTn id="268" dur="1" fill="hold">
                                          <p:stCondLst>
                                            <p:cond delay="1999"/>
                                          </p:stCondLst>
                                        </p:cTn>
                                        <p:tgtEl>
                                          <p:spTgt spid="5"/>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26" presetClass="emph" presetSubtype="0" fill="hold" grpId="1" nodeType="clickEffect">
                                  <p:stCondLst>
                                    <p:cond delay="0"/>
                                  </p:stCondLst>
                                  <p:childTnLst>
                                    <p:animEffect transition="out" filter="fade">
                                      <p:cBhvr>
                                        <p:cTn id="272" dur="500" tmFilter="0, 0; .2, .5; .8, .5; 1, 0"/>
                                        <p:tgtEl>
                                          <p:spTgt spid="54"/>
                                        </p:tgtEl>
                                      </p:cBhvr>
                                    </p:animEffect>
                                    <p:animScale>
                                      <p:cBhvr>
                                        <p:cTn id="273" dur="250" autoRev="1" fill="hold"/>
                                        <p:tgtEl>
                                          <p:spTgt spid="54"/>
                                        </p:tgtEl>
                                      </p:cBhvr>
                                      <p:by x="105000" y="105000"/>
                                    </p:animScale>
                                  </p:childTnLst>
                                </p:cTn>
                              </p:par>
                            </p:childTnLst>
                          </p:cTn>
                        </p:par>
                      </p:childTnLst>
                    </p:cTn>
                  </p:par>
                  <p:par>
                    <p:cTn id="274" fill="hold">
                      <p:stCondLst>
                        <p:cond delay="indefinite"/>
                      </p:stCondLst>
                      <p:childTnLst>
                        <p:par>
                          <p:cTn id="275" fill="hold">
                            <p:stCondLst>
                              <p:cond delay="0"/>
                            </p:stCondLst>
                            <p:childTnLst>
                              <p:par>
                                <p:cTn id="276" presetID="26" presetClass="emph" presetSubtype="0" fill="hold" grpId="1" nodeType="clickEffect">
                                  <p:stCondLst>
                                    <p:cond delay="0"/>
                                  </p:stCondLst>
                                  <p:childTnLst>
                                    <p:animEffect transition="out" filter="fade">
                                      <p:cBhvr>
                                        <p:cTn id="277" dur="500" tmFilter="0, 0; .2, .5; .8, .5; 1, 0"/>
                                        <p:tgtEl>
                                          <p:spTgt spid="53"/>
                                        </p:tgtEl>
                                      </p:cBhvr>
                                    </p:animEffect>
                                    <p:animScale>
                                      <p:cBhvr>
                                        <p:cTn id="278" dur="250" autoRev="1" fill="hold"/>
                                        <p:tgtEl>
                                          <p:spTgt spid="53"/>
                                        </p:tgtEl>
                                      </p:cBhvr>
                                      <p:by x="105000" y="105000"/>
                                    </p:animScale>
                                  </p:childTnLst>
                                </p:cTn>
                              </p:par>
                            </p:childTnLst>
                          </p:cTn>
                        </p:par>
                      </p:childTnLst>
                    </p:cTn>
                  </p:par>
                  <p:par>
                    <p:cTn id="279" fill="hold">
                      <p:stCondLst>
                        <p:cond delay="indefinite"/>
                      </p:stCondLst>
                      <p:childTnLst>
                        <p:par>
                          <p:cTn id="280" fill="hold">
                            <p:stCondLst>
                              <p:cond delay="0"/>
                            </p:stCondLst>
                            <p:childTnLst>
                              <p:par>
                                <p:cTn id="281" presetID="26" presetClass="emph" presetSubtype="0" fill="hold" grpId="1" nodeType="clickEffect">
                                  <p:stCondLst>
                                    <p:cond delay="0"/>
                                  </p:stCondLst>
                                  <p:childTnLst>
                                    <p:animEffect transition="out" filter="fade">
                                      <p:cBhvr>
                                        <p:cTn id="282" dur="500" tmFilter="0, 0; .2, .5; .8, .5; 1, 0"/>
                                        <p:tgtEl>
                                          <p:spTgt spid="52"/>
                                        </p:tgtEl>
                                      </p:cBhvr>
                                    </p:animEffect>
                                    <p:animScale>
                                      <p:cBhvr>
                                        <p:cTn id="283" dur="250" autoRev="1" fill="hold"/>
                                        <p:tgtEl>
                                          <p:spTgt spid="52"/>
                                        </p:tgtEl>
                                      </p:cBhvr>
                                      <p:by x="105000" y="105000"/>
                                    </p:animScale>
                                  </p:childTnLst>
                                </p:cTn>
                              </p:par>
                            </p:childTnLst>
                          </p:cTn>
                        </p:par>
                      </p:childTnLst>
                    </p:cTn>
                  </p:par>
                  <p:par>
                    <p:cTn id="284" fill="hold">
                      <p:stCondLst>
                        <p:cond delay="indefinite"/>
                      </p:stCondLst>
                      <p:childTnLst>
                        <p:par>
                          <p:cTn id="285" fill="hold">
                            <p:stCondLst>
                              <p:cond delay="0"/>
                            </p:stCondLst>
                            <p:childTnLst>
                              <p:par>
                                <p:cTn id="286" presetID="26" presetClass="emph" presetSubtype="0" fill="hold" grpId="1" nodeType="clickEffect">
                                  <p:stCondLst>
                                    <p:cond delay="0"/>
                                  </p:stCondLst>
                                  <p:childTnLst>
                                    <p:animEffect transition="out" filter="fade">
                                      <p:cBhvr>
                                        <p:cTn id="287" dur="500" tmFilter="0, 0; .2, .5; .8, .5; 1, 0"/>
                                        <p:tgtEl>
                                          <p:spTgt spid="51"/>
                                        </p:tgtEl>
                                      </p:cBhvr>
                                    </p:animEffect>
                                    <p:animScale>
                                      <p:cBhvr>
                                        <p:cTn id="288" dur="250" autoRev="1" fill="hold"/>
                                        <p:tgtEl>
                                          <p:spTgt spid="51"/>
                                        </p:tgtEl>
                                      </p:cBhvr>
                                      <p:by x="105000" y="105000"/>
                                    </p:animScale>
                                  </p:childTnLst>
                                </p:cTn>
                              </p:par>
                            </p:childTnLst>
                          </p:cTn>
                        </p:par>
                      </p:childTnLst>
                    </p:cTn>
                  </p:par>
                  <p:par>
                    <p:cTn id="289" fill="hold">
                      <p:stCondLst>
                        <p:cond delay="indefinite"/>
                      </p:stCondLst>
                      <p:childTnLst>
                        <p:par>
                          <p:cTn id="290" fill="hold">
                            <p:stCondLst>
                              <p:cond delay="0"/>
                            </p:stCondLst>
                            <p:childTnLst>
                              <p:par>
                                <p:cTn id="291" presetID="26" presetClass="emph" presetSubtype="0" fill="hold" grpId="1" nodeType="clickEffect">
                                  <p:stCondLst>
                                    <p:cond delay="0"/>
                                  </p:stCondLst>
                                  <p:childTnLst>
                                    <p:animEffect transition="out" filter="fade">
                                      <p:cBhvr>
                                        <p:cTn id="292" dur="500" tmFilter="0, 0; .2, .5; .8, .5; 1, 0"/>
                                        <p:tgtEl>
                                          <p:spTgt spid="43"/>
                                        </p:tgtEl>
                                      </p:cBhvr>
                                    </p:animEffect>
                                    <p:animScale>
                                      <p:cBhvr>
                                        <p:cTn id="293" dur="250" autoRev="1" fill="hold"/>
                                        <p:tgtEl>
                                          <p:spTgt spid="43"/>
                                        </p:tgtEl>
                                      </p:cBhvr>
                                      <p:by x="105000" y="105000"/>
                                    </p:animScale>
                                  </p:childTnLst>
                                </p:cTn>
                              </p:par>
                            </p:childTnLst>
                          </p:cTn>
                        </p:par>
                      </p:childTnLst>
                    </p:cTn>
                  </p:par>
                  <p:par>
                    <p:cTn id="294" fill="hold">
                      <p:stCondLst>
                        <p:cond delay="indefinite"/>
                      </p:stCondLst>
                      <p:childTnLst>
                        <p:par>
                          <p:cTn id="295" fill="hold">
                            <p:stCondLst>
                              <p:cond delay="0"/>
                            </p:stCondLst>
                            <p:childTnLst>
                              <p:par>
                                <p:cTn id="296" presetID="26" presetClass="emph" presetSubtype="0" fill="hold" grpId="1" nodeType="clickEffect">
                                  <p:stCondLst>
                                    <p:cond delay="0"/>
                                  </p:stCondLst>
                                  <p:childTnLst>
                                    <p:animEffect transition="out" filter="fade">
                                      <p:cBhvr>
                                        <p:cTn id="297" dur="500" tmFilter="0, 0; .2, .5; .8, .5; 1, 0"/>
                                        <p:tgtEl>
                                          <p:spTgt spid="39"/>
                                        </p:tgtEl>
                                      </p:cBhvr>
                                    </p:animEffect>
                                    <p:animScale>
                                      <p:cBhvr>
                                        <p:cTn id="298" dur="250" autoRev="1" fill="hold"/>
                                        <p:tgtEl>
                                          <p:spTgt spid="39"/>
                                        </p:tgtEl>
                                      </p:cBhvr>
                                      <p:by x="105000" y="105000"/>
                                    </p:animScale>
                                  </p:childTnLst>
                                </p:cTn>
                              </p:par>
                            </p:childTnLst>
                          </p:cTn>
                        </p:par>
                      </p:childTnLst>
                    </p:cTn>
                  </p:par>
                  <p:par>
                    <p:cTn id="299" fill="hold">
                      <p:stCondLst>
                        <p:cond delay="indefinite"/>
                      </p:stCondLst>
                      <p:childTnLst>
                        <p:par>
                          <p:cTn id="300" fill="hold">
                            <p:stCondLst>
                              <p:cond delay="0"/>
                            </p:stCondLst>
                            <p:childTnLst>
                              <p:par>
                                <p:cTn id="301" presetID="26" presetClass="emph" presetSubtype="0" fill="hold" grpId="1" nodeType="clickEffect">
                                  <p:stCondLst>
                                    <p:cond delay="0"/>
                                  </p:stCondLst>
                                  <p:childTnLst>
                                    <p:animEffect transition="out" filter="fade">
                                      <p:cBhvr>
                                        <p:cTn id="302" dur="500" tmFilter="0, 0; .2, .5; .8, .5; 1, 0"/>
                                        <p:tgtEl>
                                          <p:spTgt spid="38"/>
                                        </p:tgtEl>
                                      </p:cBhvr>
                                    </p:animEffect>
                                    <p:animScale>
                                      <p:cBhvr>
                                        <p:cTn id="303" dur="250" autoRev="1" fill="hold"/>
                                        <p:tgtEl>
                                          <p:spTgt spid="38"/>
                                        </p:tgtEl>
                                      </p:cBhvr>
                                      <p:by x="105000" y="105000"/>
                                    </p:animScale>
                                  </p:childTnLst>
                                </p:cTn>
                              </p:par>
                            </p:childTnLst>
                          </p:cTn>
                        </p:par>
                      </p:childTnLst>
                    </p:cTn>
                  </p:par>
                  <p:par>
                    <p:cTn id="304" fill="hold">
                      <p:stCondLst>
                        <p:cond delay="indefinite"/>
                      </p:stCondLst>
                      <p:childTnLst>
                        <p:par>
                          <p:cTn id="305" fill="hold">
                            <p:stCondLst>
                              <p:cond delay="0"/>
                            </p:stCondLst>
                            <p:childTnLst>
                              <p:par>
                                <p:cTn id="306" presetID="26" presetClass="emph" presetSubtype="0" fill="hold" grpId="1" nodeType="clickEffect">
                                  <p:stCondLst>
                                    <p:cond delay="0"/>
                                  </p:stCondLst>
                                  <p:childTnLst>
                                    <p:animEffect transition="out" filter="fade">
                                      <p:cBhvr>
                                        <p:cTn id="307" dur="500" tmFilter="0, 0; .2, .5; .8, .5; 1, 0"/>
                                        <p:tgtEl>
                                          <p:spTgt spid="37"/>
                                        </p:tgtEl>
                                      </p:cBhvr>
                                    </p:animEffect>
                                    <p:animScale>
                                      <p:cBhvr>
                                        <p:cTn id="308" dur="250" autoRev="1" fill="hold"/>
                                        <p:tgtEl>
                                          <p:spTgt spid="37"/>
                                        </p:tgtEl>
                                      </p:cBhvr>
                                      <p:by x="105000" y="105000"/>
                                    </p:animScale>
                                  </p:childTnLst>
                                </p:cTn>
                              </p:par>
                            </p:childTnLst>
                          </p:cTn>
                        </p:par>
                      </p:childTnLst>
                    </p:cTn>
                  </p:par>
                  <p:par>
                    <p:cTn id="309" fill="hold">
                      <p:stCondLst>
                        <p:cond delay="indefinite"/>
                      </p:stCondLst>
                      <p:childTnLst>
                        <p:par>
                          <p:cTn id="310" fill="hold">
                            <p:stCondLst>
                              <p:cond delay="0"/>
                            </p:stCondLst>
                            <p:childTnLst>
                              <p:par>
                                <p:cTn id="311" presetID="26" presetClass="emph" presetSubtype="0" fill="hold" grpId="1" nodeType="clickEffect">
                                  <p:stCondLst>
                                    <p:cond delay="0"/>
                                  </p:stCondLst>
                                  <p:childTnLst>
                                    <p:animEffect transition="out" filter="fade">
                                      <p:cBhvr>
                                        <p:cTn id="312" dur="500" tmFilter="0, 0; .2, .5; .8, .5; 1, 0"/>
                                        <p:tgtEl>
                                          <p:spTgt spid="36"/>
                                        </p:tgtEl>
                                      </p:cBhvr>
                                    </p:animEffect>
                                    <p:animScale>
                                      <p:cBhvr>
                                        <p:cTn id="313" dur="250" autoRev="1" fill="hold"/>
                                        <p:tgtEl>
                                          <p:spTgt spid="36"/>
                                        </p:tgtEl>
                                      </p:cBhvr>
                                      <p:by x="105000" y="105000"/>
                                    </p:animScale>
                                  </p:childTnLst>
                                </p:cTn>
                              </p:par>
                            </p:childTnLst>
                          </p:cTn>
                        </p:par>
                      </p:childTnLst>
                    </p:cTn>
                  </p:par>
                  <p:par>
                    <p:cTn id="314" fill="hold">
                      <p:stCondLst>
                        <p:cond delay="indefinite"/>
                      </p:stCondLst>
                      <p:childTnLst>
                        <p:par>
                          <p:cTn id="315" fill="hold">
                            <p:stCondLst>
                              <p:cond delay="0"/>
                            </p:stCondLst>
                            <p:childTnLst>
                              <p:par>
                                <p:cTn id="316" presetID="26" presetClass="emph" presetSubtype="0" fill="hold" grpId="0" nodeType="clickEffect">
                                  <p:stCondLst>
                                    <p:cond delay="0"/>
                                  </p:stCondLst>
                                  <p:childTnLst>
                                    <p:animEffect transition="out" filter="fade">
                                      <p:cBhvr>
                                        <p:cTn id="317" dur="500" tmFilter="0, 0; .2, .5; .8, .5; 1, 0"/>
                                        <p:tgtEl>
                                          <p:spTgt spid="3"/>
                                        </p:tgtEl>
                                      </p:cBhvr>
                                    </p:animEffect>
                                    <p:animScale>
                                      <p:cBhvr>
                                        <p:cTn id="318" dur="250" autoRev="1" fill="hold"/>
                                        <p:tgtEl>
                                          <p:spTgt spid="3"/>
                                        </p:tgtEl>
                                      </p:cBhvr>
                                      <p:by x="105000" y="105000"/>
                                    </p:animScale>
                                  </p:childTnLst>
                                </p:cTn>
                              </p:par>
                            </p:childTnLst>
                          </p:cTn>
                        </p:par>
                      </p:childTnLst>
                    </p:cTn>
                  </p:par>
                  <p:par>
                    <p:cTn id="319" fill="hold">
                      <p:stCondLst>
                        <p:cond delay="indefinite"/>
                      </p:stCondLst>
                      <p:childTnLst>
                        <p:par>
                          <p:cTn id="320" fill="hold">
                            <p:stCondLst>
                              <p:cond delay="0"/>
                            </p:stCondLst>
                            <p:childTnLst>
                              <p:par>
                                <p:cTn id="321" presetID="26" presetClass="emph" presetSubtype="0" fill="hold" grpId="1" nodeType="clickEffect">
                                  <p:stCondLst>
                                    <p:cond delay="0"/>
                                  </p:stCondLst>
                                  <p:childTnLst>
                                    <p:animEffect transition="out" filter="fade">
                                      <p:cBhvr>
                                        <p:cTn id="322" dur="500" tmFilter="0, 0; .2, .5; .8, .5; 1, 0"/>
                                        <p:tgtEl>
                                          <p:spTgt spid="3"/>
                                        </p:tgtEl>
                                      </p:cBhvr>
                                    </p:animEffect>
                                    <p:animScale>
                                      <p:cBhvr>
                                        <p:cTn id="323" dur="250" autoRev="1" fill="hold"/>
                                        <p:tgtEl>
                                          <p:spTgt spid="3"/>
                                        </p:tgtEl>
                                      </p:cBhvr>
                                      <p:by x="105000" y="105000"/>
                                    </p:animScale>
                                  </p:childTnLst>
                                </p:cTn>
                              </p:par>
                            </p:childTnLst>
                          </p:cTn>
                        </p:par>
                      </p:childTnLst>
                    </p:cTn>
                  </p:par>
                  <p:par>
                    <p:cTn id="324" fill="hold">
                      <p:stCondLst>
                        <p:cond delay="indefinite"/>
                      </p:stCondLst>
                      <p:childTnLst>
                        <p:par>
                          <p:cTn id="325" fill="hold">
                            <p:stCondLst>
                              <p:cond delay="0"/>
                            </p:stCondLst>
                            <p:childTnLst>
                              <p:par>
                                <p:cTn id="326" presetID="1" presetClass="emph" presetSubtype="2" fill="hold" nodeType="clickEffect">
                                  <p:stCondLst>
                                    <p:cond delay="0"/>
                                  </p:stCondLst>
                                  <p:childTnLst>
                                    <p:animClr clrSpc="rgb" dir="cw">
                                      <p:cBhvr>
                                        <p:cTn id="327" dur="2000" fill="hold"/>
                                        <p:tgtEl>
                                          <p:spTgt spid="36"/>
                                        </p:tgtEl>
                                        <p:attrNameLst>
                                          <p:attrName>fillcolor</p:attrName>
                                        </p:attrNameLst>
                                      </p:cBhvr>
                                      <p:to>
                                        <a:schemeClr val="accent2"/>
                                      </p:to>
                                    </p:animClr>
                                    <p:set>
                                      <p:cBhvr>
                                        <p:cTn id="328" dur="2000" fill="hold"/>
                                        <p:tgtEl>
                                          <p:spTgt spid="36"/>
                                        </p:tgtEl>
                                        <p:attrNameLst>
                                          <p:attrName>fill.type</p:attrName>
                                        </p:attrNameLst>
                                      </p:cBhvr>
                                      <p:to>
                                        <p:strVal val="solid"/>
                                      </p:to>
                                    </p:set>
                                    <p:set>
                                      <p:cBhvr>
                                        <p:cTn id="329" dur="2000" fill="hold"/>
                                        <p:tgtEl>
                                          <p:spTgt spid="36"/>
                                        </p:tgtEl>
                                        <p:attrNameLst>
                                          <p:attrName>fill.on</p:attrName>
                                        </p:attrNameLst>
                                      </p:cBhvr>
                                      <p:to>
                                        <p:strVal val="true"/>
                                      </p:to>
                                    </p:set>
                                  </p:childTnLst>
                                </p:cTn>
                              </p:par>
                            </p:childTnLst>
                          </p:cTn>
                        </p:par>
                      </p:childTnLst>
                    </p:cTn>
                  </p:par>
                  <p:par>
                    <p:cTn id="330" fill="hold">
                      <p:stCondLst>
                        <p:cond delay="indefinite"/>
                      </p:stCondLst>
                      <p:childTnLst>
                        <p:par>
                          <p:cTn id="331" fill="hold">
                            <p:stCondLst>
                              <p:cond delay="0"/>
                            </p:stCondLst>
                            <p:childTnLst>
                              <p:par>
                                <p:cTn id="332" presetID="26" presetClass="emph" presetSubtype="0" fill="hold" grpId="2" nodeType="clickEffect">
                                  <p:stCondLst>
                                    <p:cond delay="0"/>
                                  </p:stCondLst>
                                  <p:childTnLst>
                                    <p:animEffect transition="out" filter="fade">
                                      <p:cBhvr>
                                        <p:cTn id="333" dur="500" tmFilter="0, 0; .2, .5; .8, .5; 1, 0"/>
                                        <p:tgtEl>
                                          <p:spTgt spid="36"/>
                                        </p:tgtEl>
                                      </p:cBhvr>
                                    </p:animEffect>
                                    <p:animScale>
                                      <p:cBhvr>
                                        <p:cTn id="334" dur="250" autoRev="1" fill="hold"/>
                                        <p:tgtEl>
                                          <p:spTgt spid="36"/>
                                        </p:tgtEl>
                                      </p:cBhvr>
                                      <p:by x="105000" y="105000"/>
                                    </p:animScale>
                                  </p:childTnLst>
                                </p:cTn>
                              </p:par>
                            </p:childTnLst>
                          </p:cTn>
                        </p:par>
                      </p:childTnLst>
                    </p:cTn>
                  </p:par>
                  <p:par>
                    <p:cTn id="335" fill="hold">
                      <p:stCondLst>
                        <p:cond delay="indefinite"/>
                      </p:stCondLst>
                      <p:childTnLst>
                        <p:par>
                          <p:cTn id="336" fill="hold">
                            <p:stCondLst>
                              <p:cond delay="0"/>
                            </p:stCondLst>
                            <p:childTnLst>
                              <p:par>
                                <p:cTn id="337" presetID="1" presetClass="emph" presetSubtype="2" fill="hold" nodeType="clickEffect">
                                  <p:stCondLst>
                                    <p:cond delay="0"/>
                                  </p:stCondLst>
                                  <p:childTnLst>
                                    <p:animClr clrSpc="rgb" dir="cw">
                                      <p:cBhvr>
                                        <p:cTn id="338" dur="2000" fill="hold"/>
                                        <p:tgtEl>
                                          <p:spTgt spid="3"/>
                                        </p:tgtEl>
                                        <p:attrNameLst>
                                          <p:attrName>fillcolor</p:attrName>
                                        </p:attrNameLst>
                                      </p:cBhvr>
                                      <p:to>
                                        <a:schemeClr val="accent2"/>
                                      </p:to>
                                    </p:animClr>
                                    <p:set>
                                      <p:cBhvr>
                                        <p:cTn id="339" dur="2000" fill="hold"/>
                                        <p:tgtEl>
                                          <p:spTgt spid="3"/>
                                        </p:tgtEl>
                                        <p:attrNameLst>
                                          <p:attrName>fill.type</p:attrName>
                                        </p:attrNameLst>
                                      </p:cBhvr>
                                      <p:to>
                                        <p:strVal val="solid"/>
                                      </p:to>
                                    </p:set>
                                    <p:set>
                                      <p:cBhvr>
                                        <p:cTn id="340"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5" grpId="1" animBg="1"/>
      <p:bldP spid="31" grpId="0" animBg="1"/>
      <p:bldP spid="31" grpId="1" animBg="1"/>
      <p:bldP spid="33" grpId="0" animBg="1"/>
      <p:bldP spid="33" grpId="1" animBg="1"/>
      <p:bldP spid="34" grpId="0" animBg="1"/>
      <p:bldP spid="34" grpId="1" animBg="1"/>
      <p:bldP spid="36" grpId="0" animBg="1"/>
      <p:bldP spid="36" grpId="1" animBg="1"/>
      <p:bldP spid="36" grpId="2" animBg="1"/>
      <p:bldP spid="37" grpId="0" animBg="1"/>
      <p:bldP spid="37" grpId="1" animBg="1"/>
      <p:bldP spid="38" grpId="0" animBg="1"/>
      <p:bldP spid="38" grpId="1" animBg="1"/>
      <p:bldP spid="39" grpId="0" animBg="1"/>
      <p:bldP spid="39" grpId="1" animBg="1"/>
      <p:bldP spid="43" grpId="0" animBg="1"/>
      <p:bldP spid="43"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 xmlns:a16="http://schemas.microsoft.com/office/drawing/2014/main" id="{0B519EBF-D768-4EDE-8510-0626DC852360}"/>
              </a:ext>
            </a:extLst>
          </p:cNvPr>
          <p:cNvSpPr/>
          <p:nvPr/>
        </p:nvSpPr>
        <p:spPr>
          <a:xfrm>
            <a:off x="2471596" y="2622649"/>
            <a:ext cx="8196404" cy="769441"/>
          </a:xfrm>
          <a:prstGeom prst="rect">
            <a:avLst/>
          </a:prstGeom>
        </p:spPr>
        <p:txBody>
          <a:bodyPr wrap="square">
            <a:spAutoFit/>
          </a:bodyPr>
          <a:lstStyle/>
          <a:p>
            <a:r>
              <a:rPr lang="en-US" sz="4400" b="1" i="0" dirty="0" smtClean="0">
                <a:solidFill>
                  <a:srgbClr val="0070C0"/>
                </a:solidFill>
                <a:effectLst/>
                <a:latin typeface="Times New Roman" panose="02020603050405020304" pitchFamily="18" charset="0"/>
              </a:rPr>
              <a:t>SỐ 10 XUẤT HIỆN Ở ĐÂU?</a:t>
            </a:r>
            <a:endParaRPr lang="en-US" sz="4400" b="1" dirty="0">
              <a:solidFill>
                <a:srgbClr val="0070C0"/>
              </a:solidFill>
            </a:endParaRPr>
          </a:p>
        </p:txBody>
      </p:sp>
      <p:sp>
        <p:nvSpPr>
          <p:cNvPr id="5" name="Title 4">
            <a:extLst>
              <a:ext uri="{FF2B5EF4-FFF2-40B4-BE49-F238E27FC236}">
                <a16:creationId xmlns="" xmlns:a16="http://schemas.microsoft.com/office/drawing/2014/main" id="{0F3042D3-52B3-4B74-9DEB-FF092321437E}"/>
              </a:ext>
            </a:extLst>
          </p:cNvPr>
          <p:cNvSpPr>
            <a:spLocks noGrp="1"/>
          </p:cNvSpPr>
          <p:nvPr>
            <p:ph type="ctrTitle"/>
          </p:nvPr>
        </p:nvSpPr>
        <p:spPr>
          <a:xfrm>
            <a:off x="1524000" y="0"/>
            <a:ext cx="9144000" cy="23876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Liên hệ thực tế:</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164594" cy="65275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91" y="0"/>
            <a:ext cx="7007382" cy="3019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91" y="3272449"/>
            <a:ext cx="7007382" cy="3255099"/>
          </a:xfrm>
          <a:prstGeom prst="rect">
            <a:avLst/>
          </a:prstGeom>
        </p:spPr>
      </p:pic>
    </p:spTree>
    <p:extLst>
      <p:ext uri="{BB962C8B-B14F-4D97-AF65-F5344CB8AC3E}">
        <p14:creationId xmlns:p14="http://schemas.microsoft.com/office/powerpoint/2010/main" val="30417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7" descr="Picture8.gif">
            <a:extLst>
              <a:ext uri="{FF2B5EF4-FFF2-40B4-BE49-F238E27FC236}">
                <a16:creationId xmlns="" xmlns:a16="http://schemas.microsoft.com/office/drawing/2014/main" id="{812279F5-CDCE-4518-99AC-7B1BA97D2E9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658475" y="5010150"/>
            <a:ext cx="1533525" cy="1847850"/>
          </a:xfrm>
        </p:spPr>
      </p:pic>
      <p:sp>
        <p:nvSpPr>
          <p:cNvPr id="7" name="Cloud Callout 6">
            <a:extLst>
              <a:ext uri="{FF2B5EF4-FFF2-40B4-BE49-F238E27FC236}">
                <a16:creationId xmlns="" xmlns:a16="http://schemas.microsoft.com/office/drawing/2014/main" id="{FEAC2F37-57D4-429B-B46A-4899AFCBA742}"/>
              </a:ext>
            </a:extLst>
          </p:cNvPr>
          <p:cNvSpPr/>
          <p:nvPr/>
        </p:nvSpPr>
        <p:spPr>
          <a:xfrm>
            <a:off x="1568451" y="559991"/>
            <a:ext cx="9980345" cy="6096000"/>
          </a:xfrm>
          <a:prstGeom prst="cloudCallout">
            <a:avLst>
              <a:gd name="adj1" fmla="val -54697"/>
              <a:gd name="adj2" fmla="val -36045"/>
            </a:avLst>
          </a:prstGeom>
          <a:solidFill>
            <a:srgbClr val="0DD9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dirty="0" smtClean="0">
                <a:solidFill>
                  <a:srgbClr val="FF0000"/>
                </a:solidFill>
                <a:latin typeface="Times New Roman" panose="02020603050405020304" pitchFamily="18" charset="0"/>
                <a:cs typeface="Times New Roman" panose="02020603050405020304" pitchFamily="18" charset="0"/>
              </a:rPr>
              <a:t>Hoạt động 3: </a:t>
            </a:r>
          </a:p>
          <a:p>
            <a:pPr algn="ctr" eaLnBrk="1" hangingPunct="1">
              <a:defRPr/>
            </a:pPr>
            <a:r>
              <a:rPr lang="en-US" sz="5400" dirty="0" smtClean="0">
                <a:solidFill>
                  <a:srgbClr val="FF0000"/>
                </a:solidFill>
                <a:latin typeface="Times New Roman" panose="02020603050405020304" pitchFamily="18" charset="0"/>
                <a:cs typeface="Times New Roman" panose="02020603050405020304" pitchFamily="18" charset="0"/>
              </a:rPr>
              <a:t>Luyện tập – trò chơi</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15365" name="Content Placeholder 7" descr="Picture8.gif">
            <a:extLst>
              <a:ext uri="{FF2B5EF4-FFF2-40B4-BE49-F238E27FC236}">
                <a16:creationId xmlns="" xmlns:a16="http://schemas.microsoft.com/office/drawing/2014/main" id="{415BB14E-DAEB-4168-8577-B1A070A3F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90319"/>
            <a:ext cx="1533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Picture4.gif">
            <a:extLst>
              <a:ext uri="{FF2B5EF4-FFF2-40B4-BE49-F238E27FC236}">
                <a16:creationId xmlns="" xmlns:a16="http://schemas.microsoft.com/office/drawing/2014/main" id="{B9F4EB87-C109-41E9-A133-7A035B5A5C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9671" y="-76199"/>
            <a:ext cx="8778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Picture4.gif">
            <a:extLst>
              <a:ext uri="{FF2B5EF4-FFF2-40B4-BE49-F238E27FC236}">
                <a16:creationId xmlns="" xmlns:a16="http://schemas.microsoft.com/office/drawing/2014/main" id="{FF93FFF4-A75A-45A7-8D55-55CC3957B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250" y="3313"/>
            <a:ext cx="877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cture9.gif">
            <a:extLst>
              <a:ext uri="{FF2B5EF4-FFF2-40B4-BE49-F238E27FC236}">
                <a16:creationId xmlns="" xmlns:a16="http://schemas.microsoft.com/office/drawing/2014/main" id="{6088697F-C522-4961-9FC4-0AFF9B35E34F}"/>
              </a:ext>
            </a:extLst>
          </p:cNvPr>
          <p:cNvPicPr>
            <a:picLocks noChangeAspect="1"/>
          </p:cNvPicPr>
          <p:nvPr/>
        </p:nvPicPr>
        <p:blipFill>
          <a:blip r:embed="rId5"/>
          <a:stretch>
            <a:fillRect/>
          </a:stretch>
        </p:blipFill>
        <p:spPr>
          <a:xfrm>
            <a:off x="690563" y="366712"/>
            <a:ext cx="2209800" cy="1919288"/>
          </a:xfrm>
          <a:prstGeom prst="rect">
            <a:avLst/>
          </a:prstGeom>
          <a:ln>
            <a:noFill/>
          </a:ln>
          <a:effectLst>
            <a:outerShdw blurRad="292100" dist="139700" dir="2700000" algn="tl" rotWithShape="0">
              <a:srgbClr val="333333">
                <a:alpha val="65000"/>
              </a:srgbClr>
            </a:outerShdw>
          </a:effectLst>
        </p:spPr>
      </p:pic>
      <p:pic>
        <p:nvPicPr>
          <p:cNvPr id="15369" name="Picture 2" descr="DSTARS-P">
            <a:extLst>
              <a:ext uri="{FF2B5EF4-FFF2-40B4-BE49-F238E27FC236}">
                <a16:creationId xmlns="" xmlns:a16="http://schemas.microsoft.com/office/drawing/2014/main" id="{07D3F473-4657-4EC6-A2CA-4385F8F0AE8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descr="DSTARS-P">
            <a:extLst>
              <a:ext uri="{FF2B5EF4-FFF2-40B4-BE49-F238E27FC236}">
                <a16:creationId xmlns="" xmlns:a16="http://schemas.microsoft.com/office/drawing/2014/main" id="{7E70B2B8-1A04-4006-8F22-ABA1CCE17F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53600" y="27733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DSTARS-P">
            <a:extLst>
              <a:ext uri="{FF2B5EF4-FFF2-40B4-BE49-F238E27FC236}">
                <a16:creationId xmlns="" xmlns:a16="http://schemas.microsoft.com/office/drawing/2014/main" id="{A6772641-EBBA-4CE2-BAC0-B504A18543D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descr="DSTARS-P">
            <a:extLst>
              <a:ext uri="{FF2B5EF4-FFF2-40B4-BE49-F238E27FC236}">
                <a16:creationId xmlns="" xmlns:a16="http://schemas.microsoft.com/office/drawing/2014/main" id="{3D82AA9D-D230-4E3D-9214-770F8BDDCF8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9445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 descr="DSTARS-P">
            <a:extLst>
              <a:ext uri="{FF2B5EF4-FFF2-40B4-BE49-F238E27FC236}">
                <a16:creationId xmlns="" xmlns:a16="http://schemas.microsoft.com/office/drawing/2014/main" id="{1E953D65-1A02-490B-B7C3-4C8FC30CE45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3641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 descr="DSTARS-P">
            <a:extLst>
              <a:ext uri="{FF2B5EF4-FFF2-40B4-BE49-F238E27FC236}">
                <a16:creationId xmlns="" xmlns:a16="http://schemas.microsoft.com/office/drawing/2014/main" id="{B2F7157D-B285-4219-A2C7-8B67026B40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572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228668"/>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jikldml.png">
            <a:extLst>
              <a:ext uri="{FF2B5EF4-FFF2-40B4-BE49-F238E27FC236}">
                <a16:creationId xmlns:a16="http://schemas.microsoft.com/office/drawing/2014/main" xmlns="" id="{13A89B26-DBD2-4DC6-A7AB-B84EAF248DC9}"/>
              </a:ext>
            </a:extLst>
          </p:cNvPr>
          <p:cNvPicPr>
            <a:picLocks noChangeAspect="1"/>
          </p:cNvPicPr>
          <p:nvPr/>
        </p:nvPicPr>
        <p:blipFill>
          <a:blip r:embed="rId3"/>
          <a:stretch>
            <a:fill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a:extLst>
              <a:ext uri="{FF2B5EF4-FFF2-40B4-BE49-F238E27FC236}">
                <a16:creationId xmlns:a16="http://schemas.microsoft.com/office/drawing/2014/main" xmlns="" id="{A9C0C9D1-5CC0-44C3-A1FA-744F90D1E74D}"/>
              </a:ext>
            </a:extLst>
          </p:cNvPr>
          <p:cNvSpPr/>
          <p:nvPr/>
        </p:nvSpPr>
        <p:spPr>
          <a:xfrm>
            <a:off x="1119500" y="1720840"/>
            <a:ext cx="10331864" cy="2308324"/>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1" hangingPunct="1">
              <a:defRPr/>
            </a:pPr>
            <a:r>
              <a:rPr lang="en-US" sz="7200" b="1" dirty="0" err="1">
                <a:ln w="10541" cmpd="sng">
                  <a:solidFill>
                    <a:schemeClr val="accent1">
                      <a:shade val="88000"/>
                      <a:satMod val="110000"/>
                    </a:schemeClr>
                  </a:solidFill>
                  <a:prstDash val="solid"/>
                </a:ln>
                <a:solidFill>
                  <a:srgbClr val="FF0000"/>
                </a:solidFill>
                <a:effectLst>
                  <a:glow rad="101600">
                    <a:srgbClr val="008000">
                      <a:alpha val="60000"/>
                    </a:srgbClr>
                  </a:glow>
                </a:effectLst>
              </a:rPr>
              <a:t>Trò</a:t>
            </a:r>
            <a:r>
              <a:rPr lang="en-US" sz="7200" b="1" dirty="0">
                <a:ln w="10541" cmpd="sng">
                  <a:solidFill>
                    <a:schemeClr val="accent1">
                      <a:shade val="88000"/>
                      <a:satMod val="110000"/>
                    </a:schemeClr>
                  </a:solidFill>
                  <a:prstDash val="solid"/>
                </a:ln>
                <a:solidFill>
                  <a:srgbClr val="FF0000"/>
                </a:solidFill>
                <a:effectLst>
                  <a:glow rad="101600">
                    <a:srgbClr val="008000">
                      <a:alpha val="60000"/>
                    </a:srgbClr>
                  </a:glow>
                </a:effectLst>
              </a:rPr>
              <a:t> </a:t>
            </a:r>
            <a:r>
              <a:rPr lang="en-US" sz="7200" b="1" dirty="0" err="1">
                <a:ln w="10541" cmpd="sng">
                  <a:solidFill>
                    <a:schemeClr val="accent1">
                      <a:shade val="88000"/>
                      <a:satMod val="110000"/>
                    </a:schemeClr>
                  </a:solidFill>
                  <a:prstDash val="solid"/>
                </a:ln>
                <a:solidFill>
                  <a:srgbClr val="FF0000"/>
                </a:solidFill>
                <a:effectLst>
                  <a:glow rad="101600">
                    <a:srgbClr val="008000">
                      <a:alpha val="60000"/>
                    </a:srgbClr>
                  </a:glow>
                </a:effectLst>
              </a:rPr>
              <a:t>chơi</a:t>
            </a:r>
            <a:endParaRPr lang="en-US" sz="7200" b="1" dirty="0">
              <a:ln w="10541" cmpd="sng">
                <a:solidFill>
                  <a:schemeClr val="accent1">
                    <a:shade val="88000"/>
                    <a:satMod val="110000"/>
                  </a:schemeClr>
                </a:solidFill>
                <a:prstDash val="solid"/>
              </a:ln>
              <a:solidFill>
                <a:srgbClr val="FF0000"/>
              </a:solidFill>
              <a:effectLst>
                <a:glow rad="101600">
                  <a:srgbClr val="008000">
                    <a:alpha val="60000"/>
                  </a:srgbClr>
                </a:glow>
              </a:effectLst>
            </a:endParaRPr>
          </a:p>
          <a:p>
            <a:pPr algn="ctr" eaLnBrk="1" hangingPunct="1">
              <a:defRPr/>
            </a:pPr>
            <a:r>
              <a:rPr lang="en-US" sz="7200" b="1" dirty="0">
                <a:ln w="10541" cmpd="sng">
                  <a:solidFill>
                    <a:schemeClr val="accent1">
                      <a:shade val="88000"/>
                      <a:satMod val="110000"/>
                    </a:schemeClr>
                  </a:solidFill>
                  <a:prstDash val="solid"/>
                </a:ln>
                <a:solidFill>
                  <a:srgbClr val="FF0000"/>
                </a:solidFill>
                <a:effectLst>
                  <a:glow rad="101600">
                    <a:srgbClr val="008000">
                      <a:alpha val="60000"/>
                    </a:srgbClr>
                  </a:glow>
                </a:effectLst>
              </a:rPr>
              <a:t> </a:t>
            </a:r>
            <a:r>
              <a:rPr lang="en-US" sz="7200" b="1" dirty="0" smtClean="0">
                <a:ln w="10541" cmpd="sng">
                  <a:solidFill>
                    <a:schemeClr val="accent1">
                      <a:shade val="88000"/>
                      <a:satMod val="110000"/>
                    </a:schemeClr>
                  </a:solidFill>
                  <a:prstDash val="solid"/>
                </a:ln>
                <a:solidFill>
                  <a:srgbClr val="FF0000"/>
                </a:solidFill>
                <a:effectLst>
                  <a:glow rad="101600">
                    <a:srgbClr val="008000">
                      <a:alpha val="60000"/>
                    </a:srgbClr>
                  </a:glow>
                </a:effectLst>
              </a:rPr>
              <a:t>“Thi xem đội nào nhanh”</a:t>
            </a:r>
            <a:endParaRPr lang="en-US" sz="7200" b="1" dirty="0">
              <a:ln w="10541" cmpd="sng">
                <a:solidFill>
                  <a:schemeClr val="accent1">
                    <a:shade val="88000"/>
                    <a:satMod val="110000"/>
                  </a:schemeClr>
                </a:solidFill>
                <a:prstDash val="solid"/>
              </a:ln>
              <a:solidFill>
                <a:srgbClr val="FF0000"/>
              </a:solidFill>
              <a:effectLst>
                <a:glow rad="101600">
                  <a:srgbClr val="008000">
                    <a:alpha val="60000"/>
                  </a:srgbClr>
                </a:glow>
              </a:effectLst>
            </a:endParaRPr>
          </a:p>
        </p:txBody>
      </p:sp>
    </p:spTree>
    <p:extLst>
      <p:ext uri="{BB962C8B-B14F-4D97-AF65-F5344CB8AC3E}">
        <p14:creationId xmlns:p14="http://schemas.microsoft.com/office/powerpoint/2010/main" val="144546839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228" fill="hold">
                                          <p:stCondLst>
                                            <p:cond delay="0"/>
                                          </p:stCondLst>
                                        </p:cTn>
                                        <p:tgtEl>
                                          <p:spTgt spid="7"/>
                                        </p:tgtEl>
                                        <p:attrNameLst>
                                          <p:attrName>style.rotation</p:attrName>
                                        </p:attrNameLst>
                                      </p:cBhvr>
                                      <p:to>
                                        <p:strVal val="-45.0"/>
                                      </p:to>
                                    </p:set>
                                    <p:anim calcmode="lin" valueType="num">
                                      <p:cBhvr>
                                        <p:cTn id="8"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68" y="2048141"/>
            <a:ext cx="805975" cy="805975"/>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79" y="2048141"/>
            <a:ext cx="805975" cy="805975"/>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143" y="1157419"/>
            <a:ext cx="805975" cy="80597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4470" y="351444"/>
            <a:ext cx="805975" cy="80597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941" y="1200149"/>
            <a:ext cx="805975" cy="80597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824" y="1200149"/>
            <a:ext cx="805975" cy="8059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04" y="1158131"/>
            <a:ext cx="805975" cy="8059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799" y="352156"/>
            <a:ext cx="805975" cy="8059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935" y="352157"/>
            <a:ext cx="805975" cy="8059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071" y="352158"/>
            <a:ext cx="805975" cy="8059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470" y="4509332"/>
            <a:ext cx="746155" cy="74615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403" y="4514402"/>
            <a:ext cx="746155" cy="74615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755" y="4488231"/>
            <a:ext cx="746155" cy="74615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99" y="4478886"/>
            <a:ext cx="746155" cy="74615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168" y="5314595"/>
            <a:ext cx="746155" cy="74615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2620" y="3618610"/>
            <a:ext cx="746155" cy="74615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512" y="3618610"/>
            <a:ext cx="746155" cy="746155"/>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465" y="5314595"/>
            <a:ext cx="746155" cy="74615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887" y="1157419"/>
            <a:ext cx="839724" cy="73739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570" y="1157419"/>
            <a:ext cx="839724" cy="73739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570" y="2048141"/>
            <a:ext cx="839724" cy="737398"/>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172" y="2006124"/>
            <a:ext cx="839724" cy="737398"/>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5940" y="2006124"/>
            <a:ext cx="839724" cy="73739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166" y="1117426"/>
            <a:ext cx="839724" cy="73739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570" y="344745"/>
            <a:ext cx="839724" cy="73739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172" y="333316"/>
            <a:ext cx="839724" cy="737398"/>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774" y="333316"/>
            <a:ext cx="839724" cy="737398"/>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114" y="210546"/>
            <a:ext cx="906879" cy="90687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8239" y="1175694"/>
            <a:ext cx="906879" cy="906879"/>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3821" y="3092352"/>
            <a:ext cx="906879" cy="90687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0385" y="210547"/>
            <a:ext cx="906879" cy="90687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9459" y="1198009"/>
            <a:ext cx="906879" cy="90687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1640" y="2185473"/>
            <a:ext cx="906879" cy="906879"/>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429" y="2185473"/>
            <a:ext cx="906879" cy="906879"/>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429" y="1198010"/>
            <a:ext cx="906879" cy="90687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3429" y="210547"/>
            <a:ext cx="906879" cy="90687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2580" y="2175679"/>
            <a:ext cx="906879" cy="906879"/>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2029" y="5251540"/>
            <a:ext cx="932094" cy="932094"/>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8590" y="4382501"/>
            <a:ext cx="932094" cy="932094"/>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347" y="5251540"/>
            <a:ext cx="932094" cy="932094"/>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6809" y="5275540"/>
            <a:ext cx="932094" cy="932094"/>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0271" y="5255487"/>
            <a:ext cx="932094" cy="932094"/>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631" y="4416362"/>
            <a:ext cx="932094" cy="932094"/>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7674" y="4392362"/>
            <a:ext cx="932094" cy="932094"/>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682" y="4416362"/>
            <a:ext cx="932094" cy="932094"/>
          </a:xfrm>
          <a:prstGeom prst="rect">
            <a:avLst/>
          </a:prstGeom>
        </p:spPr>
      </p:pic>
      <p:sp>
        <p:nvSpPr>
          <p:cNvPr id="67" name="Rectangle 66"/>
          <p:cNvSpPr/>
          <p:nvPr/>
        </p:nvSpPr>
        <p:spPr>
          <a:xfrm>
            <a:off x="5024353" y="4086371"/>
            <a:ext cx="1467068" cy="1631216"/>
          </a:xfrm>
          <a:prstGeom prst="rect">
            <a:avLst/>
          </a:prstGeom>
          <a:noFill/>
        </p:spPr>
        <p:txBody>
          <a:bodyPr wrap="none" lIns="91440" tIns="45720" rIns="91440" bIns="45720">
            <a:spAutoFit/>
          </a:bodyPr>
          <a:lstStyle/>
          <a:p>
            <a:pPr algn="ctr"/>
            <a:r>
              <a:rPr lang="en-US" sz="100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a:t>
            </a:r>
            <a:endParaRPr lang="en-US" sz="10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69" name="Straight Arrow Connector 68"/>
          <p:cNvCxnSpPr>
            <a:stCxn id="67" idx="1"/>
          </p:cNvCxnSpPr>
          <p:nvPr/>
        </p:nvCxnSpPr>
        <p:spPr>
          <a:xfrm flipH="1" flipV="1">
            <a:off x="3177766" y="2451128"/>
            <a:ext cx="1846587" cy="2450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67" idx="3"/>
            <a:endCxn id="41" idx="1"/>
          </p:cNvCxnSpPr>
          <p:nvPr/>
        </p:nvCxnSpPr>
        <p:spPr>
          <a:xfrm flipV="1">
            <a:off x="6491421" y="2629119"/>
            <a:ext cx="2521159" cy="2272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873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4"/>
                                        </p:tgtEl>
                                      </p:cBhvr>
                                    </p:animEffect>
                                    <p:animScale>
                                      <p:cBhvr>
                                        <p:cTn id="35" dur="250" autoRev="1" fill="hold"/>
                                        <p:tgtEl>
                                          <p:spTgt spid="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3"/>
                                        </p:tgtEl>
                                      </p:cBhvr>
                                    </p:animEffect>
                                    <p:animScale>
                                      <p:cBhvr>
                                        <p:cTn id="39" dur="250" autoRev="1" fill="hold"/>
                                        <p:tgtEl>
                                          <p:spTgt spid="3"/>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
                                        </p:tgtEl>
                                      </p:cBhvr>
                                    </p:animEffect>
                                    <p:animScale>
                                      <p:cBhvr>
                                        <p:cTn id="43" dur="250" autoRev="1" fill="hold"/>
                                        <p:tgtEl>
                                          <p:spTgt spid="2"/>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randombar(horizontal)">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19"/>
                                        </p:tgtEl>
                                      </p:cBhvr>
                                    </p:animEffect>
                                    <p:animScale>
                                      <p:cBhvr>
                                        <p:cTn id="53" dur="250" autoRev="1" fill="hold"/>
                                        <p:tgtEl>
                                          <p:spTgt spid="19"/>
                                        </p:tgtEl>
                                      </p:cBhvr>
                                      <p:by x="105000" y="105000"/>
                                    </p:animScale>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18"/>
                                        </p:tgtEl>
                                      </p:cBhvr>
                                    </p:animEffect>
                                    <p:animScale>
                                      <p:cBhvr>
                                        <p:cTn id="57" dur="250" autoRev="1" fill="hold"/>
                                        <p:tgtEl>
                                          <p:spTgt spid="18"/>
                                        </p:tgtEl>
                                      </p:cBhvr>
                                      <p:by x="105000" y="105000"/>
                                    </p:animScale>
                                  </p:childTnLst>
                                </p:cTn>
                              </p:par>
                            </p:childTnLst>
                          </p:cTn>
                        </p:par>
                        <p:par>
                          <p:cTn id="58" fill="hold">
                            <p:stCondLst>
                              <p:cond delay="1000"/>
                            </p:stCondLst>
                            <p:childTnLst>
                              <p:par>
                                <p:cTn id="59" presetID="26" presetClass="emph" presetSubtype="0" fill="hold" nodeType="afterEffect">
                                  <p:stCondLst>
                                    <p:cond delay="0"/>
                                  </p:stCondLst>
                                  <p:childTnLst>
                                    <p:animEffect transition="out" filter="fade">
                                      <p:cBhvr>
                                        <p:cTn id="60" dur="500" tmFilter="0, 0; .2, .5; .8, .5; 1, 0"/>
                                        <p:tgtEl>
                                          <p:spTgt spid="16"/>
                                        </p:tgtEl>
                                      </p:cBhvr>
                                    </p:animEffect>
                                    <p:animScale>
                                      <p:cBhvr>
                                        <p:cTn id="61" dur="250" autoRev="1" fill="hold"/>
                                        <p:tgtEl>
                                          <p:spTgt spid="16"/>
                                        </p:tgtEl>
                                      </p:cBhvr>
                                      <p:by x="105000" y="105000"/>
                                    </p:animScale>
                                  </p:childTnLst>
                                </p:cTn>
                              </p:par>
                            </p:childTnLst>
                          </p:cTn>
                        </p:par>
                        <p:par>
                          <p:cTn id="62" fill="hold">
                            <p:stCondLst>
                              <p:cond delay="1500"/>
                            </p:stCondLst>
                            <p:childTnLst>
                              <p:par>
                                <p:cTn id="63" presetID="26" presetClass="emph" presetSubtype="0" fill="hold" nodeType="afterEffect">
                                  <p:stCondLst>
                                    <p:cond delay="0"/>
                                  </p:stCondLst>
                                  <p:childTnLst>
                                    <p:animEffect transition="out" filter="fade">
                                      <p:cBhvr>
                                        <p:cTn id="64" dur="500" tmFilter="0, 0; .2, .5; .8, .5; 1, 0"/>
                                        <p:tgtEl>
                                          <p:spTgt spid="15"/>
                                        </p:tgtEl>
                                      </p:cBhvr>
                                    </p:animEffect>
                                    <p:animScale>
                                      <p:cBhvr>
                                        <p:cTn id="65" dur="250" autoRev="1" fill="hold"/>
                                        <p:tgtEl>
                                          <p:spTgt spid="15"/>
                                        </p:tgtEl>
                                      </p:cBhvr>
                                      <p:by x="105000" y="105000"/>
                                    </p:animScale>
                                  </p:childTnLst>
                                </p:cTn>
                              </p:par>
                            </p:childTnLst>
                          </p:cTn>
                        </p:par>
                        <p:par>
                          <p:cTn id="66" fill="hold">
                            <p:stCondLst>
                              <p:cond delay="2000"/>
                            </p:stCondLst>
                            <p:childTnLst>
                              <p:par>
                                <p:cTn id="67" presetID="26" presetClass="emph" presetSubtype="0" fill="hold" nodeType="afterEffect">
                                  <p:stCondLst>
                                    <p:cond delay="0"/>
                                  </p:stCondLst>
                                  <p:childTnLst>
                                    <p:animEffect transition="out" filter="fade">
                                      <p:cBhvr>
                                        <p:cTn id="68" dur="500" tmFilter="0, 0; .2, .5; .8, .5; 1, 0"/>
                                        <p:tgtEl>
                                          <p:spTgt spid="14"/>
                                        </p:tgtEl>
                                      </p:cBhvr>
                                    </p:animEffect>
                                    <p:animScale>
                                      <p:cBhvr>
                                        <p:cTn id="69" dur="250" autoRev="1" fill="hold"/>
                                        <p:tgtEl>
                                          <p:spTgt spid="14"/>
                                        </p:tgtEl>
                                      </p:cBhvr>
                                      <p:by x="105000" y="105000"/>
                                    </p:animScale>
                                  </p:childTnLst>
                                </p:cTn>
                              </p:par>
                            </p:childTnLst>
                          </p:cTn>
                        </p:par>
                        <p:par>
                          <p:cTn id="70" fill="hold">
                            <p:stCondLst>
                              <p:cond delay="2500"/>
                            </p:stCondLst>
                            <p:childTnLst>
                              <p:par>
                                <p:cTn id="71" presetID="26" presetClass="emph" presetSubtype="0" fill="hold" nodeType="afterEffect">
                                  <p:stCondLst>
                                    <p:cond delay="0"/>
                                  </p:stCondLst>
                                  <p:childTnLst>
                                    <p:animEffect transition="out" filter="fade">
                                      <p:cBhvr>
                                        <p:cTn id="72" dur="500" tmFilter="0, 0; .2, .5; .8, .5; 1, 0"/>
                                        <p:tgtEl>
                                          <p:spTgt spid="13"/>
                                        </p:tgtEl>
                                      </p:cBhvr>
                                    </p:animEffect>
                                    <p:animScale>
                                      <p:cBhvr>
                                        <p:cTn id="73" dur="250" autoRev="1" fill="hold"/>
                                        <p:tgtEl>
                                          <p:spTgt spid="13"/>
                                        </p:tgtEl>
                                      </p:cBhvr>
                                      <p:by x="105000" y="105000"/>
                                    </p:animScale>
                                  </p:childTnLst>
                                </p:cTn>
                              </p:par>
                            </p:childTnLst>
                          </p:cTn>
                        </p:par>
                        <p:par>
                          <p:cTn id="74" fill="hold">
                            <p:stCondLst>
                              <p:cond delay="3000"/>
                            </p:stCondLst>
                            <p:childTnLst>
                              <p:par>
                                <p:cTn id="75" presetID="26" presetClass="emph" presetSubtype="0" fill="hold" nodeType="after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par>
                          <p:cTn id="78" fill="hold">
                            <p:stCondLst>
                              <p:cond delay="3500"/>
                            </p:stCondLst>
                            <p:childTnLst>
                              <p:par>
                                <p:cTn id="79" presetID="26" presetClass="emph" presetSubtype="0" fill="hold" nodeType="afterEffect">
                                  <p:stCondLst>
                                    <p:cond delay="0"/>
                                  </p:stCondLst>
                                  <p:childTnLst>
                                    <p:animEffect transition="out" filter="fade">
                                      <p:cBhvr>
                                        <p:cTn id="80" dur="500" tmFilter="0, 0; .2, .5; .8, .5; 1, 0"/>
                                        <p:tgtEl>
                                          <p:spTgt spid="17"/>
                                        </p:tgtEl>
                                      </p:cBhvr>
                                    </p:animEffect>
                                    <p:animScale>
                                      <p:cBhvr>
                                        <p:cTn id="81" dur="250" autoRev="1" fill="hold"/>
                                        <p:tgtEl>
                                          <p:spTgt spid="17"/>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29"/>
                                        </p:tgtEl>
                                      </p:cBhvr>
                                    </p:animEffect>
                                    <p:animScale>
                                      <p:cBhvr>
                                        <p:cTn id="86" dur="250" autoRev="1" fill="hold"/>
                                        <p:tgtEl>
                                          <p:spTgt spid="29"/>
                                        </p:tgtEl>
                                      </p:cBhvr>
                                      <p:by x="105000" y="105000"/>
                                    </p:animScale>
                                  </p:childTnLst>
                                </p:cTn>
                              </p:par>
                            </p:childTnLst>
                          </p:cTn>
                        </p:par>
                        <p:par>
                          <p:cTn id="87" fill="hold">
                            <p:stCondLst>
                              <p:cond delay="500"/>
                            </p:stCondLst>
                            <p:childTnLst>
                              <p:par>
                                <p:cTn id="88" presetID="26" presetClass="emph" presetSubtype="0" fill="hold" nodeType="afterEffect">
                                  <p:stCondLst>
                                    <p:cond delay="0"/>
                                  </p:stCondLst>
                                  <p:childTnLst>
                                    <p:animEffect transition="out" filter="fade">
                                      <p:cBhvr>
                                        <p:cTn id="89" dur="500" tmFilter="0, 0; .2, .5; .8, .5; 1, 0"/>
                                        <p:tgtEl>
                                          <p:spTgt spid="28"/>
                                        </p:tgtEl>
                                      </p:cBhvr>
                                    </p:animEffect>
                                    <p:animScale>
                                      <p:cBhvr>
                                        <p:cTn id="90" dur="250" autoRev="1" fill="hold"/>
                                        <p:tgtEl>
                                          <p:spTgt spid="28"/>
                                        </p:tgtEl>
                                      </p:cBhvr>
                                      <p:by x="105000" y="105000"/>
                                    </p:animScale>
                                  </p:childTnLst>
                                </p:cTn>
                              </p:par>
                            </p:childTnLst>
                          </p:cTn>
                        </p:par>
                        <p:par>
                          <p:cTn id="91" fill="hold">
                            <p:stCondLst>
                              <p:cond delay="1000"/>
                            </p:stCondLst>
                            <p:childTnLst>
                              <p:par>
                                <p:cTn id="92" presetID="26" presetClass="emph" presetSubtype="0" fill="hold" nodeType="afterEffect">
                                  <p:stCondLst>
                                    <p:cond delay="0"/>
                                  </p:stCondLst>
                                  <p:childTnLst>
                                    <p:animEffect transition="out" filter="fade">
                                      <p:cBhvr>
                                        <p:cTn id="93" dur="500" tmFilter="0, 0; .2, .5; .8, .5; 1, 0"/>
                                        <p:tgtEl>
                                          <p:spTgt spid="27"/>
                                        </p:tgtEl>
                                      </p:cBhvr>
                                    </p:animEffect>
                                    <p:animScale>
                                      <p:cBhvr>
                                        <p:cTn id="94" dur="250" autoRev="1" fill="hold"/>
                                        <p:tgtEl>
                                          <p:spTgt spid="27"/>
                                        </p:tgtEl>
                                      </p:cBhvr>
                                      <p:by x="105000" y="105000"/>
                                    </p:animScale>
                                  </p:childTnLst>
                                </p:cTn>
                              </p:par>
                            </p:childTnLst>
                          </p:cTn>
                        </p:par>
                        <p:par>
                          <p:cTn id="95" fill="hold">
                            <p:stCondLst>
                              <p:cond delay="1500"/>
                            </p:stCondLst>
                            <p:childTnLst>
                              <p:par>
                                <p:cTn id="96" presetID="26" presetClass="emph" presetSubtype="0" fill="hold" nodeType="afterEffect">
                                  <p:stCondLst>
                                    <p:cond delay="0"/>
                                  </p:stCondLst>
                                  <p:childTnLst>
                                    <p:animEffect transition="out" filter="fade">
                                      <p:cBhvr>
                                        <p:cTn id="97" dur="500" tmFilter="0, 0; .2, .5; .8, .5; 1, 0"/>
                                        <p:tgtEl>
                                          <p:spTgt spid="26"/>
                                        </p:tgtEl>
                                      </p:cBhvr>
                                    </p:animEffect>
                                    <p:animScale>
                                      <p:cBhvr>
                                        <p:cTn id="98" dur="250" autoRev="1" fill="hold"/>
                                        <p:tgtEl>
                                          <p:spTgt spid="26"/>
                                        </p:tgtEl>
                                      </p:cBhvr>
                                      <p:by x="105000" y="105000"/>
                                    </p:animScale>
                                  </p:childTnLst>
                                </p:cTn>
                              </p:par>
                            </p:childTnLst>
                          </p:cTn>
                        </p:par>
                        <p:par>
                          <p:cTn id="99" fill="hold">
                            <p:stCondLst>
                              <p:cond delay="2000"/>
                            </p:stCondLst>
                            <p:childTnLst>
                              <p:par>
                                <p:cTn id="100" presetID="26" presetClass="emph" presetSubtype="0" fill="hold" nodeType="afterEffect">
                                  <p:stCondLst>
                                    <p:cond delay="0"/>
                                  </p:stCondLst>
                                  <p:childTnLst>
                                    <p:animEffect transition="out" filter="fade">
                                      <p:cBhvr>
                                        <p:cTn id="101" dur="500" tmFilter="0, 0; .2, .5; .8, .5; 1, 0"/>
                                        <p:tgtEl>
                                          <p:spTgt spid="21"/>
                                        </p:tgtEl>
                                      </p:cBhvr>
                                    </p:animEffect>
                                    <p:animScale>
                                      <p:cBhvr>
                                        <p:cTn id="102" dur="250" autoRev="1" fill="hold"/>
                                        <p:tgtEl>
                                          <p:spTgt spid="21"/>
                                        </p:tgtEl>
                                      </p:cBhvr>
                                      <p:by x="105000" y="105000"/>
                                    </p:animScale>
                                  </p:childTnLst>
                                </p:cTn>
                              </p:par>
                            </p:childTnLst>
                          </p:cTn>
                        </p:par>
                        <p:par>
                          <p:cTn id="103" fill="hold">
                            <p:stCondLst>
                              <p:cond delay="2500"/>
                            </p:stCondLst>
                            <p:childTnLst>
                              <p:par>
                                <p:cTn id="104" presetID="26" presetClass="emph" presetSubtype="0" fill="hold" nodeType="afterEffect">
                                  <p:stCondLst>
                                    <p:cond delay="0"/>
                                  </p:stCondLst>
                                  <p:childTnLst>
                                    <p:animEffect transition="out" filter="fade">
                                      <p:cBhvr>
                                        <p:cTn id="105" dur="500" tmFilter="0, 0; .2, .5; .8, .5; 1, 0"/>
                                        <p:tgtEl>
                                          <p:spTgt spid="22"/>
                                        </p:tgtEl>
                                      </p:cBhvr>
                                    </p:animEffect>
                                    <p:animScale>
                                      <p:cBhvr>
                                        <p:cTn id="106" dur="250" autoRev="1" fill="hold"/>
                                        <p:tgtEl>
                                          <p:spTgt spid="22"/>
                                        </p:tgtEl>
                                      </p:cBhvr>
                                      <p:by x="105000" y="105000"/>
                                    </p:animScale>
                                  </p:childTnLst>
                                </p:cTn>
                              </p:par>
                            </p:childTnLst>
                          </p:cTn>
                        </p:par>
                        <p:par>
                          <p:cTn id="107" fill="hold">
                            <p:stCondLst>
                              <p:cond delay="3000"/>
                            </p:stCondLst>
                            <p:childTnLst>
                              <p:par>
                                <p:cTn id="108" presetID="26" presetClass="emph" presetSubtype="0" fill="hold" nodeType="afterEffect">
                                  <p:stCondLst>
                                    <p:cond delay="0"/>
                                  </p:stCondLst>
                                  <p:childTnLst>
                                    <p:animEffect transition="out" filter="fade">
                                      <p:cBhvr>
                                        <p:cTn id="109" dur="500" tmFilter="0, 0; .2, .5; .8, .5; 1, 0"/>
                                        <p:tgtEl>
                                          <p:spTgt spid="25"/>
                                        </p:tgtEl>
                                      </p:cBhvr>
                                    </p:animEffect>
                                    <p:animScale>
                                      <p:cBhvr>
                                        <p:cTn id="110" dur="250" autoRev="1" fill="hold"/>
                                        <p:tgtEl>
                                          <p:spTgt spid="25"/>
                                        </p:tgtEl>
                                      </p:cBhvr>
                                      <p:by x="105000" y="105000"/>
                                    </p:animScale>
                                  </p:childTnLst>
                                </p:cTn>
                              </p:par>
                            </p:childTnLst>
                          </p:cTn>
                        </p:par>
                        <p:par>
                          <p:cTn id="111" fill="hold">
                            <p:stCondLst>
                              <p:cond delay="3500"/>
                            </p:stCondLst>
                            <p:childTnLst>
                              <p:par>
                                <p:cTn id="112" presetID="26" presetClass="emph" presetSubtype="0" fill="hold" nodeType="afterEffect">
                                  <p:stCondLst>
                                    <p:cond delay="0"/>
                                  </p:stCondLst>
                                  <p:childTnLst>
                                    <p:animEffect transition="out" filter="fade">
                                      <p:cBhvr>
                                        <p:cTn id="113" dur="500" tmFilter="0, 0; .2, .5; .8, .5; 1, 0"/>
                                        <p:tgtEl>
                                          <p:spTgt spid="24"/>
                                        </p:tgtEl>
                                      </p:cBhvr>
                                    </p:animEffect>
                                    <p:animScale>
                                      <p:cBhvr>
                                        <p:cTn id="114" dur="250" autoRev="1" fill="hold"/>
                                        <p:tgtEl>
                                          <p:spTgt spid="24"/>
                                        </p:tgtEl>
                                      </p:cBhvr>
                                      <p:by x="105000" y="105000"/>
                                    </p:animScale>
                                  </p:childTnLst>
                                </p:cTn>
                              </p:par>
                            </p:childTnLst>
                          </p:cTn>
                        </p:par>
                        <p:par>
                          <p:cTn id="115" fill="hold">
                            <p:stCondLst>
                              <p:cond delay="4000"/>
                            </p:stCondLst>
                            <p:childTnLst>
                              <p:par>
                                <p:cTn id="116" presetID="26" presetClass="emph" presetSubtype="0" fill="hold" nodeType="afterEffect">
                                  <p:stCondLst>
                                    <p:cond delay="0"/>
                                  </p:stCondLst>
                                  <p:childTnLst>
                                    <p:animEffect transition="out" filter="fade">
                                      <p:cBhvr>
                                        <p:cTn id="117" dur="500" tmFilter="0, 0; .2, .5; .8, .5; 1, 0"/>
                                        <p:tgtEl>
                                          <p:spTgt spid="23"/>
                                        </p:tgtEl>
                                      </p:cBhvr>
                                    </p:animEffect>
                                    <p:animScale>
                                      <p:cBhvr>
                                        <p:cTn id="118" dur="250" autoRev="1" fill="hold"/>
                                        <p:tgtEl>
                                          <p:spTgt spid="23"/>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26" presetClass="emph" presetSubtype="0" fill="hold" nodeType="clickEffect">
                                  <p:stCondLst>
                                    <p:cond delay="0"/>
                                  </p:stCondLst>
                                  <p:childTnLst>
                                    <p:animEffect transition="out" filter="fade">
                                      <p:cBhvr>
                                        <p:cTn id="122" dur="500" tmFilter="0, 0; .2, .5; .8, .5; 1, 0"/>
                                        <p:tgtEl>
                                          <p:spTgt spid="31"/>
                                        </p:tgtEl>
                                      </p:cBhvr>
                                    </p:animEffect>
                                    <p:animScale>
                                      <p:cBhvr>
                                        <p:cTn id="123" dur="250" autoRev="1" fill="hold"/>
                                        <p:tgtEl>
                                          <p:spTgt spid="31"/>
                                        </p:tgtEl>
                                      </p:cBhvr>
                                      <p:by x="105000" y="105000"/>
                                    </p:animScale>
                                  </p:childTnLst>
                                </p:cTn>
                              </p:par>
                            </p:childTnLst>
                          </p:cTn>
                        </p:par>
                        <p:par>
                          <p:cTn id="124" fill="hold">
                            <p:stCondLst>
                              <p:cond delay="500"/>
                            </p:stCondLst>
                            <p:childTnLst>
                              <p:par>
                                <p:cTn id="125" presetID="26" presetClass="emph" presetSubtype="0" fill="hold" nodeType="afterEffect">
                                  <p:stCondLst>
                                    <p:cond delay="0"/>
                                  </p:stCondLst>
                                  <p:childTnLst>
                                    <p:animEffect transition="out" filter="fade">
                                      <p:cBhvr>
                                        <p:cTn id="126" dur="500" tmFilter="0, 0; .2, .5; .8, .5; 1, 0"/>
                                        <p:tgtEl>
                                          <p:spTgt spid="35"/>
                                        </p:tgtEl>
                                      </p:cBhvr>
                                    </p:animEffect>
                                    <p:animScale>
                                      <p:cBhvr>
                                        <p:cTn id="127" dur="250" autoRev="1" fill="hold"/>
                                        <p:tgtEl>
                                          <p:spTgt spid="35"/>
                                        </p:tgtEl>
                                      </p:cBhvr>
                                      <p:by x="105000" y="105000"/>
                                    </p:animScale>
                                  </p:childTnLst>
                                </p:cTn>
                              </p:par>
                            </p:childTnLst>
                          </p:cTn>
                        </p:par>
                        <p:par>
                          <p:cTn id="128" fill="hold">
                            <p:stCondLst>
                              <p:cond delay="1000"/>
                            </p:stCondLst>
                            <p:childTnLst>
                              <p:par>
                                <p:cTn id="129" presetID="26" presetClass="emph" presetSubtype="0" fill="hold" nodeType="afterEffect">
                                  <p:stCondLst>
                                    <p:cond delay="0"/>
                                  </p:stCondLst>
                                  <p:childTnLst>
                                    <p:animEffect transition="out" filter="fade">
                                      <p:cBhvr>
                                        <p:cTn id="130" dur="500" tmFilter="0, 0; .2, .5; .8, .5; 1, 0"/>
                                        <p:tgtEl>
                                          <p:spTgt spid="40"/>
                                        </p:tgtEl>
                                      </p:cBhvr>
                                    </p:animEffect>
                                    <p:animScale>
                                      <p:cBhvr>
                                        <p:cTn id="131" dur="250" autoRev="1" fill="hold"/>
                                        <p:tgtEl>
                                          <p:spTgt spid="40"/>
                                        </p:tgtEl>
                                      </p:cBhvr>
                                      <p:by x="105000" y="105000"/>
                                    </p:animScale>
                                  </p:childTnLst>
                                </p:cTn>
                              </p:par>
                            </p:childTnLst>
                          </p:cTn>
                        </p:par>
                        <p:par>
                          <p:cTn id="132" fill="hold">
                            <p:stCondLst>
                              <p:cond delay="1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2000"/>
                            </p:stCondLst>
                            <p:childTnLst>
                              <p:par>
                                <p:cTn id="137" presetID="26" presetClass="emph" presetSubtype="0" fill="hold" nodeType="afterEffect">
                                  <p:stCondLst>
                                    <p:cond delay="0"/>
                                  </p:stCondLst>
                                  <p:childTnLst>
                                    <p:animEffect transition="out" filter="fade">
                                      <p:cBhvr>
                                        <p:cTn id="138" dur="500" tmFilter="0, 0; .2, .5; .8, .5; 1, 0"/>
                                        <p:tgtEl>
                                          <p:spTgt spid="36"/>
                                        </p:tgtEl>
                                      </p:cBhvr>
                                    </p:animEffect>
                                    <p:animScale>
                                      <p:cBhvr>
                                        <p:cTn id="139" dur="250" autoRev="1" fill="hold"/>
                                        <p:tgtEl>
                                          <p:spTgt spid="36"/>
                                        </p:tgtEl>
                                      </p:cBhvr>
                                      <p:by x="105000" y="105000"/>
                                    </p:animScale>
                                  </p:childTnLst>
                                </p:cTn>
                              </p:par>
                            </p:childTnLst>
                          </p:cTn>
                        </p:par>
                        <p:par>
                          <p:cTn id="140" fill="hold">
                            <p:stCondLst>
                              <p:cond delay="2500"/>
                            </p:stCondLst>
                            <p:childTnLst>
                              <p:par>
                                <p:cTn id="141" presetID="26" presetClass="emph" presetSubtype="0" fill="hold" nodeType="afterEffect">
                                  <p:stCondLst>
                                    <p:cond delay="0"/>
                                  </p:stCondLst>
                                  <p:childTnLst>
                                    <p:animEffect transition="out" filter="fade">
                                      <p:cBhvr>
                                        <p:cTn id="142" dur="500" tmFilter="0, 0; .2, .5; .8, .5; 1, 0"/>
                                        <p:tgtEl>
                                          <p:spTgt spid="39"/>
                                        </p:tgtEl>
                                      </p:cBhvr>
                                    </p:animEffect>
                                    <p:animScale>
                                      <p:cBhvr>
                                        <p:cTn id="143" dur="250" autoRev="1" fill="hold"/>
                                        <p:tgtEl>
                                          <p:spTgt spid="39"/>
                                        </p:tgtEl>
                                      </p:cBhvr>
                                      <p:by x="105000" y="105000"/>
                                    </p:animScale>
                                  </p:childTnLst>
                                </p:cTn>
                              </p:par>
                            </p:childTnLst>
                          </p:cTn>
                        </p:par>
                        <p:par>
                          <p:cTn id="144" fill="hold">
                            <p:stCondLst>
                              <p:cond delay="3000"/>
                            </p:stCondLst>
                            <p:childTnLst>
                              <p:par>
                                <p:cTn id="145" presetID="26" presetClass="emph" presetSubtype="0" fill="hold" nodeType="afterEffect">
                                  <p:stCondLst>
                                    <p:cond delay="0"/>
                                  </p:stCondLst>
                                  <p:childTnLst>
                                    <p:animEffect transition="out" filter="fade">
                                      <p:cBhvr>
                                        <p:cTn id="146" dur="500" tmFilter="0, 0; .2, .5; .8, .5; 1, 0"/>
                                        <p:tgtEl>
                                          <p:spTgt spid="41"/>
                                        </p:tgtEl>
                                      </p:cBhvr>
                                    </p:animEffect>
                                    <p:animScale>
                                      <p:cBhvr>
                                        <p:cTn id="147" dur="250" autoRev="1" fill="hold"/>
                                        <p:tgtEl>
                                          <p:spTgt spid="41"/>
                                        </p:tgtEl>
                                      </p:cBhvr>
                                      <p:by x="105000" y="105000"/>
                                    </p:animScale>
                                  </p:childTnLst>
                                </p:cTn>
                              </p:par>
                            </p:childTnLst>
                          </p:cTn>
                        </p:par>
                        <p:par>
                          <p:cTn id="148" fill="hold">
                            <p:stCondLst>
                              <p:cond delay="3500"/>
                            </p:stCondLst>
                            <p:childTnLst>
                              <p:par>
                                <p:cTn id="149" presetID="26" presetClass="emph" presetSubtype="0" fill="hold" nodeType="afterEffect">
                                  <p:stCondLst>
                                    <p:cond delay="0"/>
                                  </p:stCondLst>
                                  <p:childTnLst>
                                    <p:animEffect transition="out" filter="fade">
                                      <p:cBhvr>
                                        <p:cTn id="150" dur="500" tmFilter="0, 0; .2, .5; .8, .5; 1, 0"/>
                                        <p:tgtEl>
                                          <p:spTgt spid="37"/>
                                        </p:tgtEl>
                                      </p:cBhvr>
                                    </p:animEffect>
                                    <p:animScale>
                                      <p:cBhvr>
                                        <p:cTn id="151" dur="250" autoRev="1" fill="hold"/>
                                        <p:tgtEl>
                                          <p:spTgt spid="37"/>
                                        </p:tgtEl>
                                      </p:cBhvr>
                                      <p:by x="105000" y="105000"/>
                                    </p:animScale>
                                  </p:childTnLst>
                                </p:cTn>
                              </p:par>
                            </p:childTnLst>
                          </p:cTn>
                        </p:par>
                        <p:par>
                          <p:cTn id="152" fill="hold">
                            <p:stCondLst>
                              <p:cond delay="4000"/>
                            </p:stCondLst>
                            <p:childTnLst>
                              <p:par>
                                <p:cTn id="153" presetID="26" presetClass="emph" presetSubtype="0" fill="hold" nodeType="afterEffect">
                                  <p:stCondLst>
                                    <p:cond delay="0"/>
                                  </p:stCondLst>
                                  <p:childTnLst>
                                    <p:animEffect transition="out" filter="fade">
                                      <p:cBhvr>
                                        <p:cTn id="154" dur="500" tmFilter="0, 0; .2, .5; .8, .5; 1, 0"/>
                                        <p:tgtEl>
                                          <p:spTgt spid="38"/>
                                        </p:tgtEl>
                                      </p:cBhvr>
                                    </p:animEffect>
                                    <p:animScale>
                                      <p:cBhvr>
                                        <p:cTn id="155" dur="250" autoRev="1" fill="hold"/>
                                        <p:tgtEl>
                                          <p:spTgt spid="38"/>
                                        </p:tgtEl>
                                      </p:cBhvr>
                                      <p:by x="105000" y="105000"/>
                                    </p:animScale>
                                  </p:childTnLst>
                                </p:cTn>
                              </p:par>
                            </p:childTnLst>
                          </p:cTn>
                        </p:par>
                        <p:par>
                          <p:cTn id="156" fill="hold">
                            <p:stCondLst>
                              <p:cond delay="4500"/>
                            </p:stCondLst>
                            <p:childTnLst>
                              <p:par>
                                <p:cTn id="157" presetID="26" presetClass="emph" presetSubtype="0" fill="hold" nodeType="afterEffect">
                                  <p:stCondLst>
                                    <p:cond delay="0"/>
                                  </p:stCondLst>
                                  <p:childTnLst>
                                    <p:animEffect transition="out" filter="fade">
                                      <p:cBhvr>
                                        <p:cTn id="158" dur="500" tmFilter="0, 0; .2, .5; .8, .5; 1, 0"/>
                                        <p:tgtEl>
                                          <p:spTgt spid="33"/>
                                        </p:tgtEl>
                                      </p:cBhvr>
                                    </p:animEffect>
                                    <p:animScale>
                                      <p:cBhvr>
                                        <p:cTn id="159" dur="250" autoRev="1" fill="hold"/>
                                        <p:tgtEl>
                                          <p:spTgt spid="33"/>
                                        </p:tgtEl>
                                      </p:cBhvr>
                                      <p:by x="105000" y="105000"/>
                                    </p:animScale>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500" fill="hold"/>
                                        <p:tgtEl>
                                          <p:spTgt spid="71"/>
                                        </p:tgtEl>
                                        <p:attrNameLst>
                                          <p:attrName>ppt_w</p:attrName>
                                        </p:attrNameLst>
                                      </p:cBhvr>
                                      <p:tavLst>
                                        <p:tav tm="0">
                                          <p:val>
                                            <p:fltVal val="0"/>
                                          </p:val>
                                        </p:tav>
                                        <p:tav tm="100000">
                                          <p:val>
                                            <p:strVal val="#ppt_w"/>
                                          </p:val>
                                        </p:tav>
                                      </p:tavLst>
                                    </p:anim>
                                    <p:anim calcmode="lin" valueType="num">
                                      <p:cBhvr>
                                        <p:cTn id="165" dur="500" fill="hold"/>
                                        <p:tgtEl>
                                          <p:spTgt spid="71"/>
                                        </p:tgtEl>
                                        <p:attrNameLst>
                                          <p:attrName>ppt_h</p:attrName>
                                        </p:attrNameLst>
                                      </p:cBhvr>
                                      <p:tavLst>
                                        <p:tav tm="0">
                                          <p:val>
                                            <p:fltVal val="0"/>
                                          </p:val>
                                        </p:tav>
                                        <p:tav tm="100000">
                                          <p:val>
                                            <p:strVal val="#ppt_h"/>
                                          </p:val>
                                        </p:tav>
                                      </p:tavLst>
                                    </p:anim>
                                    <p:animEffect transition="in" filter="fade">
                                      <p:cBhvr>
                                        <p:cTn id="166" dur="500"/>
                                        <p:tgtEl>
                                          <p:spTgt spid="71"/>
                                        </p:tgtEl>
                                      </p:cBhvr>
                                    </p:animEffect>
                                  </p:childTnLst>
                                </p:cTn>
                              </p:par>
                            </p:childTnLst>
                          </p:cTn>
                        </p:par>
                      </p:childTnLst>
                    </p:cTn>
                  </p:par>
                  <p:par>
                    <p:cTn id="167" fill="hold">
                      <p:stCondLst>
                        <p:cond delay="indefinite"/>
                      </p:stCondLst>
                      <p:childTnLst>
                        <p:par>
                          <p:cTn id="168" fill="hold">
                            <p:stCondLst>
                              <p:cond delay="0"/>
                            </p:stCondLst>
                            <p:childTnLst>
                              <p:par>
                                <p:cTn id="169" presetID="26" presetClass="emph" presetSubtype="0" fill="hold" nodeType="click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500"/>
                            </p:stCondLst>
                            <p:childTnLst>
                              <p:par>
                                <p:cTn id="173" presetID="26" presetClass="emph" presetSubtype="0" fill="hold" nodeType="afterEffect">
                                  <p:stCondLst>
                                    <p:cond delay="0"/>
                                  </p:stCondLst>
                                  <p:childTnLst>
                                    <p:animEffect transition="out" filter="fade">
                                      <p:cBhvr>
                                        <p:cTn id="174" dur="500" tmFilter="0, 0; .2, .5; .8, .5; 1, 0"/>
                                        <p:tgtEl>
                                          <p:spTgt spid="64"/>
                                        </p:tgtEl>
                                      </p:cBhvr>
                                    </p:animEffect>
                                    <p:animScale>
                                      <p:cBhvr>
                                        <p:cTn id="175" dur="250" autoRev="1" fill="hold"/>
                                        <p:tgtEl>
                                          <p:spTgt spid="64"/>
                                        </p:tgtEl>
                                      </p:cBhvr>
                                      <p:by x="105000" y="105000"/>
                                    </p:animScale>
                                  </p:childTnLst>
                                </p:cTn>
                              </p:par>
                            </p:childTnLst>
                          </p:cTn>
                        </p:par>
                        <p:par>
                          <p:cTn id="176" fill="hold">
                            <p:stCondLst>
                              <p:cond delay="1000"/>
                            </p:stCondLst>
                            <p:childTnLst>
                              <p:par>
                                <p:cTn id="177" presetID="26" presetClass="emph" presetSubtype="0" fill="hold" nodeType="afterEffect">
                                  <p:stCondLst>
                                    <p:cond delay="0"/>
                                  </p:stCondLst>
                                  <p:childTnLst>
                                    <p:animEffect transition="out" filter="fade">
                                      <p:cBhvr>
                                        <p:cTn id="178" dur="500" tmFilter="0, 0; .2, .5; .8, .5; 1, 0"/>
                                        <p:tgtEl>
                                          <p:spTgt spid="65"/>
                                        </p:tgtEl>
                                      </p:cBhvr>
                                    </p:animEffect>
                                    <p:animScale>
                                      <p:cBhvr>
                                        <p:cTn id="179" dur="250" autoRev="1" fill="hold"/>
                                        <p:tgtEl>
                                          <p:spTgt spid="65"/>
                                        </p:tgtEl>
                                      </p:cBhvr>
                                      <p:by x="105000" y="105000"/>
                                    </p:animScale>
                                  </p:childTnLst>
                                </p:cTn>
                              </p:par>
                            </p:childTnLst>
                          </p:cTn>
                        </p:par>
                        <p:par>
                          <p:cTn id="180" fill="hold">
                            <p:stCondLst>
                              <p:cond delay="1500"/>
                            </p:stCondLst>
                            <p:childTnLst>
                              <p:par>
                                <p:cTn id="181" presetID="26" presetClass="emph" presetSubtype="0" fill="hold" nodeType="afterEffect">
                                  <p:stCondLst>
                                    <p:cond delay="0"/>
                                  </p:stCondLst>
                                  <p:childTnLst>
                                    <p:animEffect transition="out" filter="fade">
                                      <p:cBhvr>
                                        <p:cTn id="182" dur="500" tmFilter="0, 0; .2, .5; .8, .5; 1, 0"/>
                                        <p:tgtEl>
                                          <p:spTgt spid="66"/>
                                        </p:tgtEl>
                                      </p:cBhvr>
                                    </p:animEffect>
                                    <p:animScale>
                                      <p:cBhvr>
                                        <p:cTn id="183" dur="250" autoRev="1" fill="hold"/>
                                        <p:tgtEl>
                                          <p:spTgt spid="66"/>
                                        </p:tgtEl>
                                      </p:cBhvr>
                                      <p:by x="105000" y="105000"/>
                                    </p:animScale>
                                  </p:childTnLst>
                                </p:cTn>
                              </p:par>
                            </p:childTnLst>
                          </p:cTn>
                        </p:par>
                        <p:par>
                          <p:cTn id="184" fill="hold">
                            <p:stCondLst>
                              <p:cond delay="2000"/>
                            </p:stCondLst>
                            <p:childTnLst>
                              <p:par>
                                <p:cTn id="185" presetID="26" presetClass="emph" presetSubtype="0" fill="hold" nodeType="afterEffect">
                                  <p:stCondLst>
                                    <p:cond delay="0"/>
                                  </p:stCondLst>
                                  <p:childTnLst>
                                    <p:animEffect transition="out" filter="fade">
                                      <p:cBhvr>
                                        <p:cTn id="186" dur="500" tmFilter="0, 0; .2, .5; .8, .5; 1, 0"/>
                                        <p:tgtEl>
                                          <p:spTgt spid="57"/>
                                        </p:tgtEl>
                                      </p:cBhvr>
                                    </p:animEffect>
                                    <p:animScale>
                                      <p:cBhvr>
                                        <p:cTn id="187" dur="250" autoRev="1" fill="hold"/>
                                        <p:tgtEl>
                                          <p:spTgt spid="57"/>
                                        </p:tgtEl>
                                      </p:cBhvr>
                                      <p:by x="105000" y="105000"/>
                                    </p:animScale>
                                  </p:childTnLst>
                                </p:cTn>
                              </p:par>
                            </p:childTnLst>
                          </p:cTn>
                        </p:par>
                        <p:par>
                          <p:cTn id="188" fill="hold">
                            <p:stCondLst>
                              <p:cond delay="2500"/>
                            </p:stCondLst>
                            <p:childTnLst>
                              <p:par>
                                <p:cTn id="189" presetID="26" presetClass="emph" presetSubtype="0" fill="hold" nodeType="afterEffect">
                                  <p:stCondLst>
                                    <p:cond delay="0"/>
                                  </p:stCondLst>
                                  <p:childTnLst>
                                    <p:animEffect transition="out" filter="fade">
                                      <p:cBhvr>
                                        <p:cTn id="190" dur="500" tmFilter="0, 0; .2, .5; .8, .5; 1, 0"/>
                                        <p:tgtEl>
                                          <p:spTgt spid="61"/>
                                        </p:tgtEl>
                                      </p:cBhvr>
                                    </p:animEffect>
                                    <p:animScale>
                                      <p:cBhvr>
                                        <p:cTn id="191" dur="250" autoRev="1" fill="hold"/>
                                        <p:tgtEl>
                                          <p:spTgt spid="61"/>
                                        </p:tgtEl>
                                      </p:cBhvr>
                                      <p:by x="105000" y="105000"/>
                                    </p:animScale>
                                  </p:childTnLst>
                                </p:cTn>
                              </p:par>
                            </p:childTnLst>
                          </p:cTn>
                        </p:par>
                        <p:par>
                          <p:cTn id="192" fill="hold">
                            <p:stCondLst>
                              <p:cond delay="3000"/>
                            </p:stCondLst>
                            <p:childTnLst>
                              <p:par>
                                <p:cTn id="193" presetID="26" presetClass="emph" presetSubtype="0" fill="hold" nodeType="afterEffect">
                                  <p:stCondLst>
                                    <p:cond delay="0"/>
                                  </p:stCondLst>
                                  <p:childTnLst>
                                    <p:animEffect transition="out" filter="fade">
                                      <p:cBhvr>
                                        <p:cTn id="194" dur="500" tmFilter="0, 0; .2, .5; .8, .5; 1, 0"/>
                                        <p:tgtEl>
                                          <p:spTgt spid="62"/>
                                        </p:tgtEl>
                                      </p:cBhvr>
                                    </p:animEffect>
                                    <p:animScale>
                                      <p:cBhvr>
                                        <p:cTn id="195" dur="250" autoRev="1" fill="hold"/>
                                        <p:tgtEl>
                                          <p:spTgt spid="62"/>
                                        </p:tgtEl>
                                      </p:cBhvr>
                                      <p:by x="105000" y="105000"/>
                                    </p:animScale>
                                  </p:childTnLst>
                                </p:cTn>
                              </p:par>
                            </p:childTnLst>
                          </p:cTn>
                        </p:par>
                        <p:par>
                          <p:cTn id="196" fill="hold">
                            <p:stCondLst>
                              <p:cond delay="3500"/>
                            </p:stCondLst>
                            <p:childTnLst>
                              <p:par>
                                <p:cTn id="197" presetID="26" presetClass="emph" presetSubtype="0" fill="hold" nodeType="afterEffect">
                                  <p:stCondLst>
                                    <p:cond delay="0"/>
                                  </p:stCondLst>
                                  <p:childTnLst>
                                    <p:animEffect transition="out" filter="fade">
                                      <p:cBhvr>
                                        <p:cTn id="198" dur="500" tmFilter="0, 0; .2, .5; .8, .5; 1, 0"/>
                                        <p:tgtEl>
                                          <p:spTgt spid="63"/>
                                        </p:tgtEl>
                                      </p:cBhvr>
                                    </p:animEffect>
                                    <p:animScale>
                                      <p:cBhvr>
                                        <p:cTn id="199"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1206874693816278_file[1]">
            <a:extLst>
              <a:ext uri="{FF2B5EF4-FFF2-40B4-BE49-F238E27FC236}">
                <a16:creationId xmlns:a16="http://schemas.microsoft.com/office/drawing/2014/main" xmlns="" id="{AA660715-1C9D-4F4C-8B64-B10F9C1CD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729747d8za2kbusq">
            <a:extLst>
              <a:ext uri="{FF2B5EF4-FFF2-40B4-BE49-F238E27FC236}">
                <a16:creationId xmlns:a16="http://schemas.microsoft.com/office/drawing/2014/main" xmlns="" id="{C380FCCF-CB1F-493A-8AF6-B9BC0601EE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729747d8za2kbusq">
            <a:extLst>
              <a:ext uri="{FF2B5EF4-FFF2-40B4-BE49-F238E27FC236}">
                <a16:creationId xmlns:a16="http://schemas.microsoft.com/office/drawing/2014/main" xmlns="" id="{A2731BE5-F11A-4FC3-9A45-00821082FF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729747d8za2kbusq">
            <a:extLst>
              <a:ext uri="{FF2B5EF4-FFF2-40B4-BE49-F238E27FC236}">
                <a16:creationId xmlns:a16="http://schemas.microsoft.com/office/drawing/2014/main" xmlns="" id="{74349E24-D74B-476E-912E-ED32F77440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729747d8za2kbusq">
            <a:extLst>
              <a:ext uri="{FF2B5EF4-FFF2-40B4-BE49-F238E27FC236}">
                <a16:creationId xmlns:a16="http://schemas.microsoft.com/office/drawing/2014/main" xmlns="" id="{442D8D57-2405-4712-8EDE-02114C2E56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xmlns="" id="{1D8F1CCC-B036-4B41-849F-983A582E0A96}"/>
              </a:ext>
            </a:extLst>
          </p:cNvPr>
          <p:cNvSpPr txBox="1">
            <a:spLocks noChangeArrowheads="1"/>
          </p:cNvSpPr>
          <p:nvPr/>
        </p:nvSpPr>
        <p:spPr>
          <a:xfrm>
            <a:off x="1981200" y="675860"/>
            <a:ext cx="8229600" cy="2318165"/>
          </a:xfrm>
          <a:prstGeom prst="rect">
            <a:avLst/>
          </a:prstGeom>
        </p:spPr>
        <p:txBody>
          <a:bodyPr anchor="ctr">
            <a:normAutofit/>
          </a:bodyPr>
          <a:lstStyle/>
          <a:p>
            <a:pPr algn="ctr">
              <a:defRPr/>
            </a:pPr>
            <a:r>
              <a:rPr lang="en-US" sz="4400" dirty="0">
                <a:solidFill>
                  <a:srgbClr val="7030A0"/>
                </a:solidFill>
                <a:latin typeface="Times New Roman" panose="02020603050405020304" pitchFamily="18" charset="0"/>
                <a:ea typeface="+mj-ea"/>
                <a:cs typeface="Times New Roman" panose="02020603050405020304" pitchFamily="18" charset="0"/>
              </a:rPr>
              <a:t>Tiết học đến đây đã </a:t>
            </a:r>
            <a:r>
              <a:rPr lang="en-US" sz="4400">
                <a:solidFill>
                  <a:srgbClr val="7030A0"/>
                </a:solidFill>
                <a:latin typeface="Times New Roman" panose="02020603050405020304" pitchFamily="18" charset="0"/>
                <a:ea typeface="+mj-ea"/>
                <a:cs typeface="Times New Roman" panose="02020603050405020304" pitchFamily="18" charset="0"/>
              </a:rPr>
              <a:t>kết thúc</a:t>
            </a:r>
          </a:p>
          <a:p>
            <a:pPr algn="ctr">
              <a:defRPr/>
            </a:pPr>
            <a:r>
              <a:rPr lang="en-US" sz="4400">
                <a:solidFill>
                  <a:srgbClr val="7030A0"/>
                </a:solidFill>
                <a:latin typeface="Times New Roman" panose="02020603050405020304" pitchFamily="18" charset="0"/>
                <a:ea typeface="+mj-ea"/>
                <a:cs typeface="Times New Roman" panose="02020603050405020304" pitchFamily="18" charset="0"/>
              </a:rPr>
              <a:t>Xin chào hẹn gặp lại các con vào giờ học lần sau </a:t>
            </a:r>
            <a:endParaRPr lang="en-US" sz="4400" dirty="0">
              <a:solidFill>
                <a:srgbClr val="7030A0"/>
              </a:solidFill>
              <a:latin typeface="Times New Roman" panose="02020603050405020304" pitchFamily="18" charset="0"/>
              <a:ea typeface="+mj-ea"/>
              <a:cs typeface="Times New Roman" panose="02020603050405020304" pitchFamily="18" charset="0"/>
            </a:endParaRPr>
          </a:p>
        </p:txBody>
      </p:sp>
      <p:sp>
        <p:nvSpPr>
          <p:cNvPr id="10" name="WordArt 5">
            <a:extLst>
              <a:ext uri="{FF2B5EF4-FFF2-40B4-BE49-F238E27FC236}">
                <a16:creationId xmlns:a16="http://schemas.microsoft.com/office/drawing/2014/main" xmlns="" id="{27B078D0-6702-4833-B392-CA2C3E863FBB}"/>
              </a:ext>
            </a:extLst>
          </p:cNvPr>
          <p:cNvSpPr>
            <a:spLocks noChangeArrowheads="1" noChangeShapeType="1" noTextEdit="1"/>
          </p:cNvSpPr>
          <p:nvPr/>
        </p:nvSpPr>
        <p:spPr bwMode="auto">
          <a:xfrm>
            <a:off x="3581400" y="1295401"/>
            <a:ext cx="4876800" cy="169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US" sz="3600" kern="10">
              <a:solidFill>
                <a:srgbClr val="99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297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7" descr="Picture8.gif">
            <a:extLst>
              <a:ext uri="{FF2B5EF4-FFF2-40B4-BE49-F238E27FC236}">
                <a16:creationId xmlns="" xmlns:a16="http://schemas.microsoft.com/office/drawing/2014/main" id="{812279F5-CDCE-4518-99AC-7B1BA97D2E9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658475" y="5010150"/>
            <a:ext cx="1533525" cy="1847850"/>
          </a:xfrm>
        </p:spPr>
      </p:pic>
      <p:sp>
        <p:nvSpPr>
          <p:cNvPr id="7" name="Cloud Callout 6">
            <a:extLst>
              <a:ext uri="{FF2B5EF4-FFF2-40B4-BE49-F238E27FC236}">
                <a16:creationId xmlns="" xmlns:a16="http://schemas.microsoft.com/office/drawing/2014/main" id="{FEAC2F37-57D4-429B-B46A-4899AFCBA742}"/>
              </a:ext>
            </a:extLst>
          </p:cNvPr>
          <p:cNvSpPr/>
          <p:nvPr/>
        </p:nvSpPr>
        <p:spPr>
          <a:xfrm>
            <a:off x="760491" y="381000"/>
            <a:ext cx="11057067" cy="6096000"/>
          </a:xfrm>
          <a:prstGeom prst="cloudCallout">
            <a:avLst>
              <a:gd name="adj1" fmla="val -54697"/>
              <a:gd name="adj2" fmla="val -36045"/>
            </a:avLst>
          </a:prstGeom>
          <a:solidFill>
            <a:srgbClr val="0DD9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dirty="0" smtClean="0">
                <a:solidFill>
                  <a:srgbClr val="FF0000"/>
                </a:solidFill>
                <a:latin typeface="Times New Roman" panose="02020603050405020304" pitchFamily="18" charset="0"/>
                <a:cs typeface="Times New Roman" panose="02020603050405020304" pitchFamily="18" charset="0"/>
              </a:rPr>
              <a:t>Hoạt động 1</a:t>
            </a:r>
            <a:r>
              <a:rPr lang="en-US" sz="5400" dirty="0">
                <a:solidFill>
                  <a:srgbClr val="FF0000"/>
                </a:solidFill>
                <a:latin typeface="Times New Roman" panose="02020603050405020304" pitchFamily="18" charset="0"/>
                <a:cs typeface="Times New Roman" panose="02020603050405020304" pitchFamily="18" charset="0"/>
              </a:rPr>
              <a:t>: Ôn </a:t>
            </a:r>
            <a:r>
              <a:rPr lang="en-US" sz="5400" dirty="0" smtClean="0">
                <a:solidFill>
                  <a:srgbClr val="FF0000"/>
                </a:solidFill>
                <a:latin typeface="Times New Roman" panose="02020603050405020304" pitchFamily="18" charset="0"/>
                <a:cs typeface="Times New Roman" panose="02020603050405020304" pitchFamily="18" charset="0"/>
              </a:rPr>
              <a:t>nhận biết các nhóm có số lượng trong phạm vi 9</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15365" name="Content Placeholder 7" descr="Picture8.gif">
            <a:extLst>
              <a:ext uri="{FF2B5EF4-FFF2-40B4-BE49-F238E27FC236}">
                <a16:creationId xmlns="" xmlns:a16="http://schemas.microsoft.com/office/drawing/2014/main" id="{415BB14E-DAEB-4168-8577-B1A070A3F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90319"/>
            <a:ext cx="1533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Picture4.gif">
            <a:extLst>
              <a:ext uri="{FF2B5EF4-FFF2-40B4-BE49-F238E27FC236}">
                <a16:creationId xmlns="" xmlns:a16="http://schemas.microsoft.com/office/drawing/2014/main" id="{B9F4EB87-C109-41E9-A133-7A035B5A5C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9671" y="-76199"/>
            <a:ext cx="8778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Picture4.gif">
            <a:extLst>
              <a:ext uri="{FF2B5EF4-FFF2-40B4-BE49-F238E27FC236}">
                <a16:creationId xmlns="" xmlns:a16="http://schemas.microsoft.com/office/drawing/2014/main" id="{FF93FFF4-A75A-45A7-8D55-55CC3957B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250" y="3313"/>
            <a:ext cx="877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cture9.gif">
            <a:extLst>
              <a:ext uri="{FF2B5EF4-FFF2-40B4-BE49-F238E27FC236}">
                <a16:creationId xmlns="" xmlns:a16="http://schemas.microsoft.com/office/drawing/2014/main" id="{6088697F-C522-4961-9FC4-0AFF9B35E34F}"/>
              </a:ext>
            </a:extLst>
          </p:cNvPr>
          <p:cNvPicPr>
            <a:picLocks noChangeAspect="1"/>
          </p:cNvPicPr>
          <p:nvPr/>
        </p:nvPicPr>
        <p:blipFill>
          <a:blip r:embed="rId5"/>
          <a:stretch>
            <a:fillRect/>
          </a:stretch>
        </p:blipFill>
        <p:spPr>
          <a:xfrm>
            <a:off x="690563" y="366712"/>
            <a:ext cx="2209800" cy="1919288"/>
          </a:xfrm>
          <a:prstGeom prst="rect">
            <a:avLst/>
          </a:prstGeom>
          <a:ln>
            <a:noFill/>
          </a:ln>
          <a:effectLst>
            <a:outerShdw blurRad="292100" dist="139700" dir="2700000" algn="tl" rotWithShape="0">
              <a:srgbClr val="333333">
                <a:alpha val="65000"/>
              </a:srgbClr>
            </a:outerShdw>
          </a:effectLst>
        </p:spPr>
      </p:pic>
      <p:pic>
        <p:nvPicPr>
          <p:cNvPr id="15369" name="Picture 2" descr="DSTARS-P">
            <a:extLst>
              <a:ext uri="{FF2B5EF4-FFF2-40B4-BE49-F238E27FC236}">
                <a16:creationId xmlns="" xmlns:a16="http://schemas.microsoft.com/office/drawing/2014/main" id="{07D3F473-4657-4EC6-A2CA-4385F8F0AE8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descr="DSTARS-P">
            <a:extLst>
              <a:ext uri="{FF2B5EF4-FFF2-40B4-BE49-F238E27FC236}">
                <a16:creationId xmlns="" xmlns:a16="http://schemas.microsoft.com/office/drawing/2014/main" id="{7E70B2B8-1A04-4006-8F22-ABA1CCE17F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53600" y="27733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DSTARS-P">
            <a:extLst>
              <a:ext uri="{FF2B5EF4-FFF2-40B4-BE49-F238E27FC236}">
                <a16:creationId xmlns="" xmlns:a16="http://schemas.microsoft.com/office/drawing/2014/main" id="{A6772641-EBBA-4CE2-BAC0-B504A18543D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descr="DSTARS-P">
            <a:extLst>
              <a:ext uri="{FF2B5EF4-FFF2-40B4-BE49-F238E27FC236}">
                <a16:creationId xmlns="" xmlns:a16="http://schemas.microsoft.com/office/drawing/2014/main" id="{3D82AA9D-D230-4E3D-9214-770F8BDDCF8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9445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 descr="DSTARS-P">
            <a:extLst>
              <a:ext uri="{FF2B5EF4-FFF2-40B4-BE49-F238E27FC236}">
                <a16:creationId xmlns="" xmlns:a16="http://schemas.microsoft.com/office/drawing/2014/main" id="{1E953D65-1A02-490B-B7C3-4C8FC30CE45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3641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 descr="DSTARS-P">
            <a:extLst>
              <a:ext uri="{FF2B5EF4-FFF2-40B4-BE49-F238E27FC236}">
                <a16:creationId xmlns="" xmlns:a16="http://schemas.microsoft.com/office/drawing/2014/main" id="{B2F7157D-B285-4219-A2C7-8B67026B40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572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36448"/>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2034F1-33B6-4CA2-9CAD-762393FD6128}"/>
              </a:ext>
            </a:extLst>
          </p:cNvPr>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4" name="Rectangle 3">
            <a:extLst>
              <a:ext uri="{FF2B5EF4-FFF2-40B4-BE49-F238E27FC236}">
                <a16:creationId xmlns="" xmlns:a16="http://schemas.microsoft.com/office/drawing/2014/main" id="{0B519EBF-D768-4EDE-8510-0626DC852360}"/>
              </a:ext>
            </a:extLst>
          </p:cNvPr>
          <p:cNvSpPr/>
          <p:nvPr/>
        </p:nvSpPr>
        <p:spPr>
          <a:xfrm>
            <a:off x="3426015" y="2622649"/>
            <a:ext cx="6096000" cy="830997"/>
          </a:xfrm>
          <a:prstGeom prst="rect">
            <a:avLst/>
          </a:prstGeom>
        </p:spPr>
        <p:txBody>
          <a:bodyPr>
            <a:spAutoFit/>
          </a:bodyPr>
          <a:lstStyle/>
          <a:p>
            <a:r>
              <a:rPr lang="en-US" sz="4800" b="1" i="0" dirty="0" smtClean="0">
                <a:solidFill>
                  <a:srgbClr val="0070C0"/>
                </a:solidFill>
                <a:effectLst/>
                <a:latin typeface="Times New Roman" panose="02020603050405020304" pitchFamily="18" charset="0"/>
              </a:rPr>
              <a:t>XÚC XẮC DIỆU KÌ</a:t>
            </a:r>
            <a:endParaRPr lang="en-US" sz="4800" b="1" dirty="0">
              <a:solidFill>
                <a:srgbClr val="0070C0"/>
              </a:solidFill>
            </a:endParaRPr>
          </a:p>
        </p:txBody>
      </p:sp>
      <p:sp>
        <p:nvSpPr>
          <p:cNvPr id="5" name="Title 4">
            <a:extLst>
              <a:ext uri="{FF2B5EF4-FFF2-40B4-BE49-F238E27FC236}">
                <a16:creationId xmlns="" xmlns:a16="http://schemas.microsoft.com/office/drawing/2014/main" id="{0F3042D3-52B3-4B74-9DEB-FF092321437E}"/>
              </a:ext>
            </a:extLst>
          </p:cNvPr>
          <p:cNvSpPr>
            <a:spLocks noGrp="1"/>
          </p:cNvSpPr>
          <p:nvPr>
            <p:ph type="ctrTitle"/>
          </p:nvPr>
        </p:nvSpPr>
        <p:spPr>
          <a:xfrm>
            <a:off x="1524000" y="0"/>
            <a:ext cx="9144000" cy="23876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Trò chơi</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8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497"/>
            <a:ext cx="10515600" cy="5923466"/>
          </a:xfrm>
        </p:spPr>
        <p:txBody>
          <a:bodyPr/>
          <a:lstStyle/>
          <a:p>
            <a:pPr marL="0" indent="0" algn="just">
              <a:lnSpc>
                <a:spcPct val="107000"/>
              </a:lnSpc>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buFontTx/>
              <a:buChar char="-"/>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b="1" dirty="0">
                <a:latin typeface="Times New Roman" panose="02020603050405020304" pitchFamily="18" charset="0"/>
                <a:ea typeface="Times New Roman" panose="02020603050405020304" pitchFamily="18" charset="0"/>
                <a:cs typeface="Times New Roman" panose="02020603050405020304" pitchFamily="18" charset="0"/>
              </a:rPr>
              <a:t>chơi: </a:t>
            </a:r>
            <a:r>
              <a:rPr lang="en-US" dirty="0">
                <a:latin typeface="Times New Roman" panose="02020603050405020304" pitchFamily="18" charset="0"/>
                <a:ea typeface="Times New Roman" panose="02020603050405020304" pitchFamily="18" charset="0"/>
                <a:cs typeface="Times New Roman" panose="02020603050405020304" pitchFamily="18" charset="0"/>
              </a:rPr>
              <a:t>Trên mặt quân xúc xắc này có rất nhiều nhóm đối tượng như xe đạp, xe máy, tàu thuỷ, máy bay, xe ô tô có số lượng trong phạm vi 9, nhiệm vụ của các con là sẽ đi theo 1 vòng tròn, cô sẽ là người điều khiển quân xúc xắc. Và khi cô tung quân xúc xắc này lên, mặt trên của quân xúc xắc xuất hiện hình gì thì chúng mình sẽ đoán và làm theo yêu cầu của cô</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buFontTx/>
              <a:buChar char="-"/>
            </a:pPr>
            <a:r>
              <a:rPr lang="en-US"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Luật chơi: </a:t>
            </a:r>
            <a:r>
              <a:rPr lang="en-US" dirty="0">
                <a:latin typeface="Times New Roman" panose="02020603050405020304" pitchFamily="18" charset="0"/>
                <a:ea typeface="Times New Roman" panose="02020603050405020304" pitchFamily="18" charset="0"/>
              </a:rPr>
              <a:t>Bạn nào đoán sai và làm theo yêu cầu của cô không đúng sẽ phải nhảy lò cò xung quanh lớp. </a:t>
            </a:r>
            <a:endParaRPr lang="en-US" dirty="0"/>
          </a:p>
        </p:txBody>
      </p:sp>
    </p:spTree>
    <p:extLst>
      <p:ext uri="{BB962C8B-B14F-4D97-AF65-F5344CB8AC3E}">
        <p14:creationId xmlns:p14="http://schemas.microsoft.com/office/powerpoint/2010/main" val="274862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17420" name="TextBox 14">
            <a:extLst>
              <a:ext uri="{FF2B5EF4-FFF2-40B4-BE49-F238E27FC236}">
                <a16:creationId xmlns="" xmlns:a16="http://schemas.microsoft.com/office/drawing/2014/main" id="{BFC01CDF-2B06-4300-906C-61F6BF66B341}"/>
              </a:ext>
            </a:extLst>
          </p:cNvPr>
          <p:cNvSpPr txBox="1">
            <a:spLocks noChangeArrowheads="1"/>
          </p:cNvSpPr>
          <p:nvPr/>
        </p:nvSpPr>
        <p:spPr bwMode="auto">
          <a:xfrm>
            <a:off x="10350153" y="1175371"/>
            <a:ext cx="151074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endParaRPr lang="en-US" altLang="en-US" sz="19900" dirty="0">
              <a:solidFill>
                <a:srgbClr val="008000"/>
              </a:solidFill>
            </a:endParaRPr>
          </a:p>
          <a:p>
            <a:pPr algn="ctr">
              <a:spcBef>
                <a:spcPct val="0"/>
              </a:spcBef>
              <a:buNone/>
            </a:pPr>
            <a:endParaRPr lang="en-US" altLang="en-US" sz="19900" dirty="0">
              <a:solidFill>
                <a:srgbClr val="008000"/>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4749" y="823865"/>
            <a:ext cx="6662924" cy="5187636"/>
          </a:xfrm>
          <a:prstGeom prst="rect">
            <a:avLst/>
          </a:prstGeom>
        </p:spPr>
      </p:pic>
      <p:pic>
        <p:nvPicPr>
          <p:cNvPr id="2" name="LẠI ĐÂY VỚI NHAU - SALT HOANG COV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flipH="1" flipV="1">
            <a:off x="923453" y="6172200"/>
            <a:ext cx="295747" cy="166358"/>
          </a:xfrm>
          <a:prstGeom prst="rect">
            <a:avLst/>
          </a:prstGeom>
        </p:spPr>
      </p:pic>
    </p:spTree>
    <p:extLst>
      <p:ext uri="{BB962C8B-B14F-4D97-AF65-F5344CB8AC3E}">
        <p14:creationId xmlns:p14="http://schemas.microsoft.com/office/powerpoint/2010/main" val="1307992232"/>
      </p:ext>
    </p:extLst>
  </p:cSld>
  <p:clrMapOvr>
    <a:masterClrMapping/>
  </p:clrMapOvr>
  <p:transition>
    <p:sndAc>
      <p:stSnd>
        <p:snd r:embed="rId4"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7420"/>
                                        </p:tgtEl>
                                        <p:attrNameLst>
                                          <p:attrName>style.visibility</p:attrName>
                                        </p:attrNameLst>
                                      </p:cBhvr>
                                      <p:to>
                                        <p:strVal val="visible"/>
                                      </p:to>
                                    </p:set>
                                    <p:animEffect transition="in" filter="circle(in)">
                                      <p:cBhvr>
                                        <p:cTn id="7" dur="20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174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7" descr="Picture8.gif">
            <a:extLst>
              <a:ext uri="{FF2B5EF4-FFF2-40B4-BE49-F238E27FC236}">
                <a16:creationId xmlns="" xmlns:a16="http://schemas.microsoft.com/office/drawing/2014/main" id="{812279F5-CDCE-4518-99AC-7B1BA97D2E9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658475" y="5010150"/>
            <a:ext cx="1533525" cy="1847850"/>
          </a:xfrm>
        </p:spPr>
      </p:pic>
      <p:sp>
        <p:nvSpPr>
          <p:cNvPr id="7" name="Cloud Callout 6">
            <a:extLst>
              <a:ext uri="{FF2B5EF4-FFF2-40B4-BE49-F238E27FC236}">
                <a16:creationId xmlns="" xmlns:a16="http://schemas.microsoft.com/office/drawing/2014/main" id="{FEAC2F37-57D4-429B-B46A-4899AFCBA742}"/>
              </a:ext>
            </a:extLst>
          </p:cNvPr>
          <p:cNvSpPr/>
          <p:nvPr/>
        </p:nvSpPr>
        <p:spPr>
          <a:xfrm>
            <a:off x="1339913" y="534909"/>
            <a:ext cx="9980345" cy="6096000"/>
          </a:xfrm>
          <a:prstGeom prst="cloudCallout">
            <a:avLst>
              <a:gd name="adj1" fmla="val -54697"/>
              <a:gd name="adj2" fmla="val -36045"/>
            </a:avLst>
          </a:prstGeom>
          <a:solidFill>
            <a:srgbClr val="0DD9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5400" dirty="0" smtClean="0">
                <a:solidFill>
                  <a:srgbClr val="FF0000"/>
                </a:solidFill>
                <a:latin typeface="Times New Roman" panose="02020603050405020304" pitchFamily="18" charset="0"/>
                <a:cs typeface="Times New Roman" panose="02020603050405020304" pitchFamily="18" charset="0"/>
              </a:rPr>
              <a:t>Hoạt động 2: Đếm đến 10, nhận biết số lượng trong phạm vi 10, nhận biết chữ số 10</a:t>
            </a:r>
            <a:endParaRPr lang="en-US" sz="5400" dirty="0">
              <a:solidFill>
                <a:srgbClr val="FF0000"/>
              </a:solidFill>
              <a:latin typeface="Times New Roman" panose="02020603050405020304" pitchFamily="18" charset="0"/>
              <a:cs typeface="Times New Roman" panose="02020603050405020304" pitchFamily="18" charset="0"/>
            </a:endParaRPr>
          </a:p>
        </p:txBody>
      </p:sp>
      <p:pic>
        <p:nvPicPr>
          <p:cNvPr id="15365" name="Content Placeholder 7" descr="Picture8.gif">
            <a:extLst>
              <a:ext uri="{FF2B5EF4-FFF2-40B4-BE49-F238E27FC236}">
                <a16:creationId xmlns="" xmlns:a16="http://schemas.microsoft.com/office/drawing/2014/main" id="{415BB14E-DAEB-4168-8577-B1A070A3F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90319"/>
            <a:ext cx="1533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Picture4.gif">
            <a:extLst>
              <a:ext uri="{FF2B5EF4-FFF2-40B4-BE49-F238E27FC236}">
                <a16:creationId xmlns="" xmlns:a16="http://schemas.microsoft.com/office/drawing/2014/main" id="{B9F4EB87-C109-41E9-A133-7A035B5A5C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9671" y="-76199"/>
            <a:ext cx="8778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Picture4.gif">
            <a:extLst>
              <a:ext uri="{FF2B5EF4-FFF2-40B4-BE49-F238E27FC236}">
                <a16:creationId xmlns="" xmlns:a16="http://schemas.microsoft.com/office/drawing/2014/main" id="{FF93FFF4-A75A-45A7-8D55-55CC3957B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250" y="3313"/>
            <a:ext cx="877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cture9.gif">
            <a:extLst>
              <a:ext uri="{FF2B5EF4-FFF2-40B4-BE49-F238E27FC236}">
                <a16:creationId xmlns="" xmlns:a16="http://schemas.microsoft.com/office/drawing/2014/main" id="{6088697F-C522-4961-9FC4-0AFF9B35E34F}"/>
              </a:ext>
            </a:extLst>
          </p:cNvPr>
          <p:cNvPicPr>
            <a:picLocks noChangeAspect="1"/>
          </p:cNvPicPr>
          <p:nvPr/>
        </p:nvPicPr>
        <p:blipFill>
          <a:blip r:embed="rId5"/>
          <a:stretch>
            <a:fillRect/>
          </a:stretch>
        </p:blipFill>
        <p:spPr>
          <a:xfrm>
            <a:off x="690563" y="366712"/>
            <a:ext cx="2209800" cy="1919288"/>
          </a:xfrm>
          <a:prstGeom prst="rect">
            <a:avLst/>
          </a:prstGeom>
          <a:ln>
            <a:noFill/>
          </a:ln>
          <a:effectLst>
            <a:outerShdw blurRad="292100" dist="139700" dir="2700000" algn="tl" rotWithShape="0">
              <a:srgbClr val="333333">
                <a:alpha val="65000"/>
              </a:srgbClr>
            </a:outerShdw>
          </a:effectLst>
        </p:spPr>
      </p:pic>
      <p:pic>
        <p:nvPicPr>
          <p:cNvPr id="15369" name="Picture 2" descr="DSTARS-P">
            <a:extLst>
              <a:ext uri="{FF2B5EF4-FFF2-40B4-BE49-F238E27FC236}">
                <a16:creationId xmlns="" xmlns:a16="http://schemas.microsoft.com/office/drawing/2014/main" id="{07D3F473-4657-4EC6-A2CA-4385F8F0AE8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descr="DSTARS-P">
            <a:extLst>
              <a:ext uri="{FF2B5EF4-FFF2-40B4-BE49-F238E27FC236}">
                <a16:creationId xmlns="" xmlns:a16="http://schemas.microsoft.com/office/drawing/2014/main" id="{7E70B2B8-1A04-4006-8F22-ABA1CCE17F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53600" y="27733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DSTARS-P">
            <a:extLst>
              <a:ext uri="{FF2B5EF4-FFF2-40B4-BE49-F238E27FC236}">
                <a16:creationId xmlns="" xmlns:a16="http://schemas.microsoft.com/office/drawing/2014/main" id="{A6772641-EBBA-4CE2-BAC0-B504A18543D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81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descr="DSTARS-P">
            <a:extLst>
              <a:ext uri="{FF2B5EF4-FFF2-40B4-BE49-F238E27FC236}">
                <a16:creationId xmlns="" xmlns:a16="http://schemas.microsoft.com/office/drawing/2014/main" id="{3D82AA9D-D230-4E3D-9214-770F8BDDCF8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9445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 descr="DSTARS-P">
            <a:extLst>
              <a:ext uri="{FF2B5EF4-FFF2-40B4-BE49-F238E27FC236}">
                <a16:creationId xmlns="" xmlns:a16="http://schemas.microsoft.com/office/drawing/2014/main" id="{1E953D65-1A02-490B-B7C3-4C8FC30CE45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3641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 descr="DSTARS-P">
            <a:extLst>
              <a:ext uri="{FF2B5EF4-FFF2-40B4-BE49-F238E27FC236}">
                <a16:creationId xmlns="" xmlns:a16="http://schemas.microsoft.com/office/drawing/2014/main" id="{B2F7157D-B285-4219-A2C7-8B67026B40B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572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458655"/>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FB147-A9B2-42C4-BF33-656DBCAA4B37}"/>
              </a:ext>
            </a:extLst>
          </p:cNvPr>
          <p:cNvSpPr>
            <a:spLocks noGrp="1"/>
          </p:cNvSpPr>
          <p:nvPr>
            <p:ph type="title"/>
          </p:nvPr>
        </p:nvSpPr>
        <p:spPr>
          <a:xfrm>
            <a:off x="516835" y="365125"/>
            <a:ext cx="10836965" cy="1325563"/>
          </a:xfrm>
        </p:spPr>
        <p:txBody>
          <a:bodyPr>
            <a:normAutofit/>
          </a:bodyPr>
          <a:lstStyle/>
          <a:p>
            <a:endParaRPr lang="en-US" dirty="0"/>
          </a:p>
        </p:txBody>
      </p:sp>
      <p:pic>
        <p:nvPicPr>
          <p:cNvPr id="22" name="Content Placeholder 21" descr="xpo1194873850.jpg">
            <a:extLst>
              <a:ext uri="{FF2B5EF4-FFF2-40B4-BE49-F238E27FC236}">
                <a16:creationId xmlns="" xmlns:a16="http://schemas.microsoft.com/office/drawing/2014/main" id="{3094BFA4-36D5-4BCF-9561-4908EB80F89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4336" y="3455399"/>
            <a:ext cx="838200" cy="1143000"/>
          </a:xfrm>
        </p:spPr>
      </p:pic>
      <p:pic>
        <p:nvPicPr>
          <p:cNvPr id="23" name="Content Placeholder 21" descr="xpo1194873850.jpg">
            <a:extLst>
              <a:ext uri="{FF2B5EF4-FFF2-40B4-BE49-F238E27FC236}">
                <a16:creationId xmlns="" xmlns:a16="http://schemas.microsoft.com/office/drawing/2014/main" id="{E80EFEFA-D39D-4803-97C8-9C3DCA5368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418" y="344204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21" descr="xpo1194873850.jpg">
            <a:extLst>
              <a:ext uri="{FF2B5EF4-FFF2-40B4-BE49-F238E27FC236}">
                <a16:creationId xmlns="" xmlns:a16="http://schemas.microsoft.com/office/drawing/2014/main" id="{A4D9572A-A8F3-461C-B4B2-AF2888DA6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082"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21" descr="xpo1194873850.jpg">
            <a:extLst>
              <a:ext uri="{FF2B5EF4-FFF2-40B4-BE49-F238E27FC236}">
                <a16:creationId xmlns="" xmlns:a16="http://schemas.microsoft.com/office/drawing/2014/main" id="{BFA5BC19-378E-45BC-AD60-17982C60EE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370" y="3487702"/>
            <a:ext cx="869177" cy="11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21" descr="xpo1194873850.jpg">
            <a:extLst>
              <a:ext uri="{FF2B5EF4-FFF2-40B4-BE49-F238E27FC236}">
                <a16:creationId xmlns="" xmlns:a16="http://schemas.microsoft.com/office/drawing/2014/main" id="{97CD3FEF-0D67-4C0F-B061-74416DEBC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787" y="3455399"/>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21" descr="xpo1194873850.jpg">
            <a:extLst>
              <a:ext uri="{FF2B5EF4-FFF2-40B4-BE49-F238E27FC236}">
                <a16:creationId xmlns="" xmlns:a16="http://schemas.microsoft.com/office/drawing/2014/main" id="{F2A87FD9-211F-4209-8D7E-EAED6D368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21" descr="xpo1194873850.jpg">
            <a:extLst>
              <a:ext uri="{FF2B5EF4-FFF2-40B4-BE49-F238E27FC236}">
                <a16:creationId xmlns="" xmlns:a16="http://schemas.microsoft.com/office/drawing/2014/main" id="{EC6CA483-A3C5-4AD1-AA0C-524E0B3131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3261" y="352896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21" descr="xpo1194873850.jpg">
            <a:extLst>
              <a:ext uri="{FF2B5EF4-FFF2-40B4-BE49-F238E27FC236}">
                <a16:creationId xmlns="" xmlns:a16="http://schemas.microsoft.com/office/drawing/2014/main" id="{CF9A6ABC-1601-4261-A099-D770A0F59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2416" y="347610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21" descr="xpo1194873850.jpg">
            <a:extLst>
              <a:ext uri="{FF2B5EF4-FFF2-40B4-BE49-F238E27FC236}">
                <a16:creationId xmlns="" xmlns:a16="http://schemas.microsoft.com/office/drawing/2014/main" id="{6CE888E0-106A-4BE0-9ACC-58F8001F52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6035" y="3487702"/>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 xmlns:a16="http://schemas.microsoft.com/office/drawing/2014/main" id="{AFC42F0A-C2FE-4783-8EE1-F27580A11FD1}"/>
              </a:ext>
            </a:extLst>
          </p:cNvPr>
          <p:cNvSpPr/>
          <p:nvPr/>
        </p:nvSpPr>
        <p:spPr>
          <a:xfrm>
            <a:off x="10843843" y="2848674"/>
            <a:ext cx="1197383" cy="1114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10</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36" y="2335467"/>
            <a:ext cx="1073044" cy="1073044"/>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776" y="2381662"/>
            <a:ext cx="1073044" cy="107304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170" y="2381662"/>
            <a:ext cx="1073044" cy="1073044"/>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78" y="2381662"/>
            <a:ext cx="1073044" cy="1073044"/>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2887" y="2381662"/>
            <a:ext cx="1073044" cy="1073044"/>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361" y="2381662"/>
            <a:ext cx="1073044" cy="1073044"/>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9974" y="2333105"/>
            <a:ext cx="1073044" cy="1073044"/>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22" y="2340973"/>
            <a:ext cx="1073044" cy="107304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4562" y="2381662"/>
            <a:ext cx="1073044" cy="1073044"/>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003" y="2381662"/>
            <a:ext cx="1073044" cy="1073044"/>
          </a:xfrm>
          <a:prstGeom prst="rect">
            <a:avLst/>
          </a:prstGeom>
        </p:spPr>
      </p:pic>
      <p:pic>
        <p:nvPicPr>
          <p:cNvPr id="50" name="Content Placeholder 21" descr="xpo1194873850.jpg">
            <a:extLst>
              <a:ext uri="{FF2B5EF4-FFF2-40B4-BE49-F238E27FC236}">
                <a16:creationId xmlns="" xmlns:a16="http://schemas.microsoft.com/office/drawing/2014/main" id="{CF9A6ABC-1601-4261-A099-D770A0F59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895" y="3513996"/>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0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circle(in)">
                                      <p:cBhvr>
                                        <p:cTn id="11" dur="2000"/>
                                        <p:tgtEl>
                                          <p:spTgt spid="3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ircle(in)">
                                      <p:cBhvr>
                                        <p:cTn id="23" dur="2000"/>
                                        <p:tgtEl>
                                          <p:spTgt spid="44"/>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2000"/>
                                        <p:tgtEl>
                                          <p:spTgt spid="45"/>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2000"/>
                                        <p:tgtEl>
                                          <p:spTgt spid="46"/>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circle(in)">
                                      <p:cBhvr>
                                        <p:cTn id="35" dur="2000"/>
                                        <p:tgtEl>
                                          <p:spTgt spid="47"/>
                                        </p:tgtEl>
                                      </p:cBhvr>
                                    </p:animEffect>
                                  </p:childTnLst>
                                </p:cTn>
                              </p:par>
                            </p:childTnLst>
                          </p:cTn>
                        </p:par>
                        <p:par>
                          <p:cTn id="36" fill="hold">
                            <p:stCondLst>
                              <p:cond delay="16000"/>
                            </p:stCondLst>
                            <p:childTnLst>
                              <p:par>
                                <p:cTn id="37" presetID="6" presetClass="entr" presetSubtype="16"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circle(in)">
                                      <p:cBhvr>
                                        <p:cTn id="39" dur="2000"/>
                                        <p:tgtEl>
                                          <p:spTgt spid="48"/>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ircle(in)">
                                      <p:cBhvr>
                                        <p:cTn id="43" dur="2000"/>
                                        <p:tgtEl>
                                          <p:spTgt spid="49"/>
                                        </p:tgtEl>
                                      </p:cBhvr>
                                    </p:animEffect>
                                  </p:childTnLst>
                                </p:cTn>
                              </p:par>
                            </p:childTnLst>
                          </p:cTn>
                        </p:par>
                        <p:par>
                          <p:cTn id="44" fill="hold">
                            <p:stCondLst>
                              <p:cond delay="20000"/>
                            </p:stCondLst>
                            <p:childTnLst>
                              <p:par>
                                <p:cTn id="45" presetID="6" presetClass="entr" presetSubtype="16"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par>
                          <p:cTn id="48" fill="hold">
                            <p:stCondLst>
                              <p:cond delay="22000"/>
                            </p:stCondLst>
                            <p:childTnLst>
                              <p:par>
                                <p:cTn id="49" presetID="6" presetClass="entr" presetSubtype="16"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2000"/>
                                        <p:tgtEl>
                                          <p:spTgt spid="23"/>
                                        </p:tgtEl>
                                      </p:cBhvr>
                                    </p:animEffect>
                                  </p:childTnLst>
                                </p:cTn>
                              </p:par>
                            </p:childTnLst>
                          </p:cTn>
                        </p:par>
                        <p:par>
                          <p:cTn id="52" fill="hold">
                            <p:stCondLst>
                              <p:cond delay="24000"/>
                            </p:stCondLst>
                            <p:childTnLst>
                              <p:par>
                                <p:cTn id="53" presetID="6" presetClass="entr" presetSubtype="1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childTnLst>
                          </p:cTn>
                        </p:par>
                        <p:par>
                          <p:cTn id="56" fill="hold">
                            <p:stCondLst>
                              <p:cond delay="26000"/>
                            </p:stCondLst>
                            <p:childTnLst>
                              <p:par>
                                <p:cTn id="57" presetID="6" presetClass="entr" presetSubtype="16"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circle(in)">
                                      <p:cBhvr>
                                        <p:cTn id="59" dur="2000"/>
                                        <p:tgtEl>
                                          <p:spTgt spid="40"/>
                                        </p:tgtEl>
                                      </p:cBhvr>
                                    </p:animEffect>
                                  </p:childTnLst>
                                </p:cTn>
                              </p:par>
                            </p:childTnLst>
                          </p:cTn>
                        </p:par>
                        <p:par>
                          <p:cTn id="60" fill="hold">
                            <p:stCondLst>
                              <p:cond delay="28000"/>
                            </p:stCondLst>
                            <p:childTnLst>
                              <p:par>
                                <p:cTn id="61" presetID="6" presetClass="entr" presetSubtype="16"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par>
                          <p:cTn id="64" fill="hold">
                            <p:stCondLst>
                              <p:cond delay="30000"/>
                            </p:stCondLst>
                            <p:childTnLst>
                              <p:par>
                                <p:cTn id="65" presetID="6" presetClass="entr" presetSubtype="16"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par>
                          <p:cTn id="68" fill="hold">
                            <p:stCondLst>
                              <p:cond delay="32000"/>
                            </p:stCondLst>
                            <p:childTnLst>
                              <p:par>
                                <p:cTn id="69" presetID="6" presetClass="entr" presetSubtype="16"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circle(in)">
                                      <p:cBhvr>
                                        <p:cTn id="71" dur="2000"/>
                                        <p:tgtEl>
                                          <p:spTgt spid="28"/>
                                        </p:tgtEl>
                                      </p:cBhvr>
                                    </p:animEffect>
                                  </p:childTnLst>
                                </p:cTn>
                              </p:par>
                            </p:childTnLst>
                          </p:cTn>
                        </p:par>
                        <p:par>
                          <p:cTn id="72" fill="hold">
                            <p:stCondLst>
                              <p:cond delay="34000"/>
                            </p:stCondLst>
                            <p:childTnLst>
                              <p:par>
                                <p:cTn id="73" presetID="6" presetClass="entr" presetSubtype="16"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circle(in)">
                                      <p:cBhvr>
                                        <p:cTn id="75" dur="2000"/>
                                        <p:tgtEl>
                                          <p:spTgt spid="29"/>
                                        </p:tgtEl>
                                      </p:cBhvr>
                                    </p:animEffect>
                                  </p:childTnLst>
                                </p:cTn>
                              </p:par>
                            </p:childTnLst>
                          </p:cTn>
                        </p:par>
                        <p:par>
                          <p:cTn id="76" fill="hold">
                            <p:stCondLst>
                              <p:cond delay="36000"/>
                            </p:stCondLst>
                            <p:childTnLst>
                              <p:par>
                                <p:cTn id="77" presetID="6" presetClass="entr" presetSubtype="16"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circle(in)">
                                      <p:cBhvr>
                                        <p:cTn id="79" dur="2000"/>
                                        <p:tgtEl>
                                          <p:spTgt spid="30"/>
                                        </p:tgtEl>
                                      </p:cBhvr>
                                    </p:animEffect>
                                  </p:childTnLst>
                                </p:cTn>
                              </p:par>
                            </p:childTnLst>
                          </p:cTn>
                        </p:par>
                        <p:par>
                          <p:cTn id="80" fill="hold">
                            <p:stCondLst>
                              <p:cond delay="38000"/>
                            </p:stCondLst>
                            <p:childTnLst>
                              <p:par>
                                <p:cTn id="81" presetID="26" presetClass="emph" presetSubtype="0" fill="hold" nodeType="afterEffect">
                                  <p:stCondLst>
                                    <p:cond delay="0"/>
                                  </p:stCondLst>
                                  <p:childTnLst>
                                    <p:animEffect transition="out" filter="fade">
                                      <p:cBhvr>
                                        <p:cTn id="82" dur="500" tmFilter="0, 0; .2, .5; .8, .5; 1, 0"/>
                                        <p:tgtEl>
                                          <p:spTgt spid="5"/>
                                        </p:tgtEl>
                                      </p:cBhvr>
                                    </p:animEffect>
                                    <p:animScale>
                                      <p:cBhvr>
                                        <p:cTn id="83" dur="250" autoRev="1" fill="hold"/>
                                        <p:tgtEl>
                                          <p:spTgt spid="5"/>
                                        </p:tgtEl>
                                      </p:cBhvr>
                                      <p:by x="105000" y="105000"/>
                                    </p:animScale>
                                  </p:childTnLst>
                                </p:cTn>
                              </p:par>
                            </p:childTnLst>
                          </p:cTn>
                        </p:par>
                        <p:par>
                          <p:cTn id="84" fill="hold">
                            <p:stCondLst>
                              <p:cond delay="38500"/>
                            </p:stCondLst>
                            <p:childTnLst>
                              <p:par>
                                <p:cTn id="85" presetID="26" presetClass="emph" presetSubtype="0" fill="hold" nodeType="afterEffect">
                                  <p:stCondLst>
                                    <p:cond delay="0"/>
                                  </p:stCondLst>
                                  <p:childTnLst>
                                    <p:animEffect transition="out" filter="fade">
                                      <p:cBhvr>
                                        <p:cTn id="86" dur="500" tmFilter="0, 0; .2, .5; .8, .5; 1, 0"/>
                                        <p:tgtEl>
                                          <p:spTgt spid="32"/>
                                        </p:tgtEl>
                                      </p:cBhvr>
                                    </p:animEffect>
                                    <p:animScale>
                                      <p:cBhvr>
                                        <p:cTn id="87" dur="250" autoRev="1" fill="hold"/>
                                        <p:tgtEl>
                                          <p:spTgt spid="32"/>
                                        </p:tgtEl>
                                      </p:cBhvr>
                                      <p:by x="105000" y="105000"/>
                                    </p:animScale>
                                  </p:childTnLst>
                                </p:cTn>
                              </p:par>
                            </p:childTnLst>
                          </p:cTn>
                        </p:par>
                        <p:par>
                          <p:cTn id="88" fill="hold">
                            <p:stCondLst>
                              <p:cond delay="39000"/>
                            </p:stCondLst>
                            <p:childTnLst>
                              <p:par>
                                <p:cTn id="89" presetID="26" presetClass="emph" presetSubtype="0" fill="hold" nodeType="afterEffect">
                                  <p:stCondLst>
                                    <p:cond delay="0"/>
                                  </p:stCondLst>
                                  <p:childTnLst>
                                    <p:animEffect transition="out" filter="fade">
                                      <p:cBhvr>
                                        <p:cTn id="90" dur="500" tmFilter="0, 0; .2, .5; .8, .5; 1, 0"/>
                                        <p:tgtEl>
                                          <p:spTgt spid="41"/>
                                        </p:tgtEl>
                                      </p:cBhvr>
                                    </p:animEffect>
                                    <p:animScale>
                                      <p:cBhvr>
                                        <p:cTn id="91" dur="250" autoRev="1" fill="hold"/>
                                        <p:tgtEl>
                                          <p:spTgt spid="41"/>
                                        </p:tgtEl>
                                      </p:cBhvr>
                                      <p:by x="105000" y="105000"/>
                                    </p:animScale>
                                  </p:childTnLst>
                                </p:cTn>
                              </p:par>
                            </p:childTnLst>
                          </p:cTn>
                        </p:par>
                        <p:par>
                          <p:cTn id="92" fill="hold">
                            <p:stCondLst>
                              <p:cond delay="39500"/>
                            </p:stCondLst>
                            <p:childTnLst>
                              <p:par>
                                <p:cTn id="93" presetID="26" presetClass="emph" presetSubtype="0" fill="hold" nodeType="afterEffect">
                                  <p:stCondLst>
                                    <p:cond delay="0"/>
                                  </p:stCondLst>
                                  <p:childTnLst>
                                    <p:animEffect transition="out" filter="fade">
                                      <p:cBhvr>
                                        <p:cTn id="94" dur="500" tmFilter="0, 0; .2, .5; .8, .5; 1, 0"/>
                                        <p:tgtEl>
                                          <p:spTgt spid="42"/>
                                        </p:tgtEl>
                                      </p:cBhvr>
                                    </p:animEffect>
                                    <p:animScale>
                                      <p:cBhvr>
                                        <p:cTn id="95" dur="250" autoRev="1" fill="hold"/>
                                        <p:tgtEl>
                                          <p:spTgt spid="42"/>
                                        </p:tgtEl>
                                      </p:cBhvr>
                                      <p:by x="105000" y="105000"/>
                                    </p:animScale>
                                  </p:childTnLst>
                                </p:cTn>
                              </p:par>
                            </p:childTnLst>
                          </p:cTn>
                        </p:par>
                        <p:par>
                          <p:cTn id="96" fill="hold">
                            <p:stCondLst>
                              <p:cond delay="40000"/>
                            </p:stCondLst>
                            <p:childTnLst>
                              <p:par>
                                <p:cTn id="97" presetID="26" presetClass="emph" presetSubtype="0" fill="hold" nodeType="afterEffect">
                                  <p:stCondLst>
                                    <p:cond delay="0"/>
                                  </p:stCondLst>
                                  <p:childTnLst>
                                    <p:animEffect transition="out" filter="fade">
                                      <p:cBhvr>
                                        <p:cTn id="98" dur="500" tmFilter="0, 0; .2, .5; .8, .5; 1, 0"/>
                                        <p:tgtEl>
                                          <p:spTgt spid="44"/>
                                        </p:tgtEl>
                                      </p:cBhvr>
                                    </p:animEffect>
                                    <p:animScale>
                                      <p:cBhvr>
                                        <p:cTn id="99" dur="250" autoRev="1" fill="hold"/>
                                        <p:tgtEl>
                                          <p:spTgt spid="44"/>
                                        </p:tgtEl>
                                      </p:cBhvr>
                                      <p:by x="105000" y="105000"/>
                                    </p:animScale>
                                  </p:childTnLst>
                                </p:cTn>
                              </p:par>
                            </p:childTnLst>
                          </p:cTn>
                        </p:par>
                        <p:par>
                          <p:cTn id="100" fill="hold">
                            <p:stCondLst>
                              <p:cond delay="40500"/>
                            </p:stCondLst>
                            <p:childTnLst>
                              <p:par>
                                <p:cTn id="101" presetID="26" presetClass="emph" presetSubtype="0" fill="hold" nodeType="afterEffect">
                                  <p:stCondLst>
                                    <p:cond delay="0"/>
                                  </p:stCondLst>
                                  <p:childTnLst>
                                    <p:animEffect transition="out" filter="fade">
                                      <p:cBhvr>
                                        <p:cTn id="102" dur="500" tmFilter="0, 0; .2, .5; .8, .5; 1, 0"/>
                                        <p:tgtEl>
                                          <p:spTgt spid="45"/>
                                        </p:tgtEl>
                                      </p:cBhvr>
                                    </p:animEffect>
                                    <p:animScale>
                                      <p:cBhvr>
                                        <p:cTn id="103" dur="250" autoRev="1" fill="hold"/>
                                        <p:tgtEl>
                                          <p:spTgt spid="45"/>
                                        </p:tgtEl>
                                      </p:cBhvr>
                                      <p:by x="105000" y="105000"/>
                                    </p:animScale>
                                  </p:childTnLst>
                                </p:cTn>
                              </p:par>
                            </p:childTnLst>
                          </p:cTn>
                        </p:par>
                        <p:par>
                          <p:cTn id="104" fill="hold">
                            <p:stCondLst>
                              <p:cond delay="41000"/>
                            </p:stCondLst>
                            <p:childTnLst>
                              <p:par>
                                <p:cTn id="105" presetID="26" presetClass="emph" presetSubtype="0" fill="hold" nodeType="afterEffect">
                                  <p:stCondLst>
                                    <p:cond delay="0"/>
                                  </p:stCondLst>
                                  <p:childTnLst>
                                    <p:animEffect transition="out" filter="fade">
                                      <p:cBhvr>
                                        <p:cTn id="106" dur="500" tmFilter="0, 0; .2, .5; .8, .5; 1, 0"/>
                                        <p:tgtEl>
                                          <p:spTgt spid="46"/>
                                        </p:tgtEl>
                                      </p:cBhvr>
                                    </p:animEffect>
                                    <p:animScale>
                                      <p:cBhvr>
                                        <p:cTn id="107" dur="250" autoRev="1" fill="hold"/>
                                        <p:tgtEl>
                                          <p:spTgt spid="46"/>
                                        </p:tgtEl>
                                      </p:cBhvr>
                                      <p:by x="105000" y="105000"/>
                                    </p:animScale>
                                  </p:childTnLst>
                                </p:cTn>
                              </p:par>
                            </p:childTnLst>
                          </p:cTn>
                        </p:par>
                        <p:par>
                          <p:cTn id="108" fill="hold">
                            <p:stCondLst>
                              <p:cond delay="41500"/>
                            </p:stCondLst>
                            <p:childTnLst>
                              <p:par>
                                <p:cTn id="109" presetID="26" presetClass="emph" presetSubtype="0" fill="hold" nodeType="afterEffect">
                                  <p:stCondLst>
                                    <p:cond delay="0"/>
                                  </p:stCondLst>
                                  <p:childTnLst>
                                    <p:animEffect transition="out" filter="fade">
                                      <p:cBhvr>
                                        <p:cTn id="110" dur="500" tmFilter="0, 0; .2, .5; .8, .5; 1, 0"/>
                                        <p:tgtEl>
                                          <p:spTgt spid="47"/>
                                        </p:tgtEl>
                                      </p:cBhvr>
                                    </p:animEffect>
                                    <p:animScale>
                                      <p:cBhvr>
                                        <p:cTn id="111" dur="250" autoRev="1" fill="hold"/>
                                        <p:tgtEl>
                                          <p:spTgt spid="47"/>
                                        </p:tgtEl>
                                      </p:cBhvr>
                                      <p:by x="105000" y="105000"/>
                                    </p:animScale>
                                  </p:childTnLst>
                                </p:cTn>
                              </p:par>
                            </p:childTnLst>
                          </p:cTn>
                        </p:par>
                        <p:par>
                          <p:cTn id="112" fill="hold">
                            <p:stCondLst>
                              <p:cond delay="42000"/>
                            </p:stCondLst>
                            <p:childTnLst>
                              <p:par>
                                <p:cTn id="113" presetID="26" presetClass="emph" presetSubtype="0" fill="hold" nodeType="afterEffect">
                                  <p:stCondLst>
                                    <p:cond delay="0"/>
                                  </p:stCondLst>
                                  <p:childTnLst>
                                    <p:animEffect transition="out" filter="fade">
                                      <p:cBhvr>
                                        <p:cTn id="114" dur="500" tmFilter="0, 0; .2, .5; .8, .5; 1, 0"/>
                                        <p:tgtEl>
                                          <p:spTgt spid="48"/>
                                        </p:tgtEl>
                                      </p:cBhvr>
                                    </p:animEffect>
                                    <p:animScale>
                                      <p:cBhvr>
                                        <p:cTn id="115" dur="250" autoRev="1" fill="hold"/>
                                        <p:tgtEl>
                                          <p:spTgt spid="48"/>
                                        </p:tgtEl>
                                      </p:cBhvr>
                                      <p:by x="105000" y="105000"/>
                                    </p:animScale>
                                  </p:childTnLst>
                                </p:cTn>
                              </p:par>
                            </p:childTnLst>
                          </p:cTn>
                        </p:par>
                        <p:par>
                          <p:cTn id="116" fill="hold">
                            <p:stCondLst>
                              <p:cond delay="4250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43000"/>
                            </p:stCondLst>
                            <p:childTnLst>
                              <p:par>
                                <p:cTn id="121" presetID="26" presetClass="emph" presetSubtype="0" fill="hold" nodeType="afterEffect">
                                  <p:stCondLst>
                                    <p:cond delay="0"/>
                                  </p:stCondLst>
                                  <p:childTnLst>
                                    <p:animEffect transition="out" filter="fade">
                                      <p:cBhvr>
                                        <p:cTn id="122" dur="500" tmFilter="0, 0; .2, .5; .8, .5; 1, 0"/>
                                        <p:tgtEl>
                                          <p:spTgt spid="22"/>
                                        </p:tgtEl>
                                      </p:cBhvr>
                                    </p:animEffect>
                                    <p:animScale>
                                      <p:cBhvr>
                                        <p:cTn id="123" dur="250" autoRev="1" fill="hold"/>
                                        <p:tgtEl>
                                          <p:spTgt spid="22"/>
                                        </p:tgtEl>
                                      </p:cBhvr>
                                      <p:by x="105000" y="105000"/>
                                    </p:animScale>
                                  </p:childTnLst>
                                </p:cTn>
                              </p:par>
                            </p:childTnLst>
                          </p:cTn>
                        </p:par>
                        <p:par>
                          <p:cTn id="124" fill="hold">
                            <p:stCondLst>
                              <p:cond delay="43500"/>
                            </p:stCondLst>
                            <p:childTnLst>
                              <p:par>
                                <p:cTn id="125" presetID="26" presetClass="emph" presetSubtype="0" fill="hold" nodeType="afterEffect">
                                  <p:stCondLst>
                                    <p:cond delay="0"/>
                                  </p:stCondLst>
                                  <p:childTnLst>
                                    <p:animEffect transition="out" filter="fade">
                                      <p:cBhvr>
                                        <p:cTn id="126" dur="500" tmFilter="0, 0; .2, .5; .8, .5; 1, 0"/>
                                        <p:tgtEl>
                                          <p:spTgt spid="23"/>
                                        </p:tgtEl>
                                      </p:cBhvr>
                                    </p:animEffect>
                                    <p:animScale>
                                      <p:cBhvr>
                                        <p:cTn id="127" dur="250" autoRev="1" fill="hold"/>
                                        <p:tgtEl>
                                          <p:spTgt spid="23"/>
                                        </p:tgtEl>
                                      </p:cBhvr>
                                      <p:by x="105000" y="105000"/>
                                    </p:animScale>
                                  </p:childTnLst>
                                </p:cTn>
                              </p:par>
                            </p:childTnLst>
                          </p:cTn>
                        </p:par>
                        <p:par>
                          <p:cTn id="128" fill="hold">
                            <p:stCondLst>
                              <p:cond delay="44000"/>
                            </p:stCondLst>
                            <p:childTnLst>
                              <p:par>
                                <p:cTn id="129" presetID="26" presetClass="emph" presetSubtype="0" fill="hold" nodeType="afterEffect">
                                  <p:stCondLst>
                                    <p:cond delay="0"/>
                                  </p:stCondLst>
                                  <p:childTnLst>
                                    <p:animEffect transition="out" filter="fade">
                                      <p:cBhvr>
                                        <p:cTn id="130" dur="500" tmFilter="0, 0; .2, .5; .8, .5; 1, 0"/>
                                        <p:tgtEl>
                                          <p:spTgt spid="24"/>
                                        </p:tgtEl>
                                      </p:cBhvr>
                                    </p:animEffect>
                                    <p:animScale>
                                      <p:cBhvr>
                                        <p:cTn id="131" dur="250" autoRev="1" fill="hold"/>
                                        <p:tgtEl>
                                          <p:spTgt spid="24"/>
                                        </p:tgtEl>
                                      </p:cBhvr>
                                      <p:by x="105000" y="105000"/>
                                    </p:animScale>
                                  </p:childTnLst>
                                </p:cTn>
                              </p:par>
                            </p:childTnLst>
                          </p:cTn>
                        </p:par>
                        <p:par>
                          <p:cTn id="132" fill="hold">
                            <p:stCondLst>
                              <p:cond delay="44500"/>
                            </p:stCondLst>
                            <p:childTnLst>
                              <p:par>
                                <p:cTn id="133" presetID="26" presetClass="emph" presetSubtype="0" fill="hold" nodeType="afterEffect">
                                  <p:stCondLst>
                                    <p:cond delay="0"/>
                                  </p:stCondLst>
                                  <p:childTnLst>
                                    <p:animEffect transition="out" filter="fade">
                                      <p:cBhvr>
                                        <p:cTn id="134" dur="500" tmFilter="0, 0; .2, .5; .8, .5; 1, 0"/>
                                        <p:tgtEl>
                                          <p:spTgt spid="40"/>
                                        </p:tgtEl>
                                      </p:cBhvr>
                                    </p:animEffect>
                                    <p:animScale>
                                      <p:cBhvr>
                                        <p:cTn id="135" dur="250" autoRev="1" fill="hold"/>
                                        <p:tgtEl>
                                          <p:spTgt spid="40"/>
                                        </p:tgtEl>
                                      </p:cBhvr>
                                      <p:by x="105000" y="105000"/>
                                    </p:animScale>
                                  </p:childTnLst>
                                </p:cTn>
                              </p:par>
                            </p:childTnLst>
                          </p:cTn>
                        </p:par>
                        <p:par>
                          <p:cTn id="136" fill="hold">
                            <p:stCondLst>
                              <p:cond delay="45000"/>
                            </p:stCondLst>
                            <p:childTnLst>
                              <p:par>
                                <p:cTn id="137" presetID="26" presetClass="emph" presetSubtype="0" fill="hold" nodeType="afterEffect">
                                  <p:stCondLst>
                                    <p:cond delay="0"/>
                                  </p:stCondLst>
                                  <p:childTnLst>
                                    <p:animEffect transition="out" filter="fade">
                                      <p:cBhvr>
                                        <p:cTn id="138" dur="500" tmFilter="0, 0; .2, .5; .8, .5; 1, 0"/>
                                        <p:tgtEl>
                                          <p:spTgt spid="26"/>
                                        </p:tgtEl>
                                      </p:cBhvr>
                                    </p:animEffect>
                                    <p:animScale>
                                      <p:cBhvr>
                                        <p:cTn id="139" dur="250" autoRev="1" fill="hold"/>
                                        <p:tgtEl>
                                          <p:spTgt spid="26"/>
                                        </p:tgtEl>
                                      </p:cBhvr>
                                      <p:by x="105000" y="105000"/>
                                    </p:animScale>
                                  </p:childTnLst>
                                </p:cTn>
                              </p:par>
                            </p:childTnLst>
                          </p:cTn>
                        </p:par>
                        <p:par>
                          <p:cTn id="140" fill="hold">
                            <p:stCondLst>
                              <p:cond delay="45500"/>
                            </p:stCondLst>
                            <p:childTnLst>
                              <p:par>
                                <p:cTn id="141" presetID="26" presetClass="emph" presetSubtype="0" fill="hold" nodeType="afterEffect">
                                  <p:stCondLst>
                                    <p:cond delay="0"/>
                                  </p:stCondLst>
                                  <p:childTnLst>
                                    <p:animEffect transition="out" filter="fade">
                                      <p:cBhvr>
                                        <p:cTn id="142" dur="500" tmFilter="0, 0; .2, .5; .8, .5; 1, 0"/>
                                        <p:tgtEl>
                                          <p:spTgt spid="27"/>
                                        </p:tgtEl>
                                      </p:cBhvr>
                                    </p:animEffect>
                                    <p:animScale>
                                      <p:cBhvr>
                                        <p:cTn id="143" dur="250" autoRev="1" fill="hold"/>
                                        <p:tgtEl>
                                          <p:spTgt spid="27"/>
                                        </p:tgtEl>
                                      </p:cBhvr>
                                      <p:by x="105000" y="105000"/>
                                    </p:animScale>
                                  </p:childTnLst>
                                </p:cTn>
                              </p:par>
                            </p:childTnLst>
                          </p:cTn>
                        </p:par>
                        <p:par>
                          <p:cTn id="144" fill="hold">
                            <p:stCondLst>
                              <p:cond delay="46000"/>
                            </p:stCondLst>
                            <p:childTnLst>
                              <p:par>
                                <p:cTn id="145" presetID="26" presetClass="emph" presetSubtype="0" fill="hold" nodeType="afterEffect">
                                  <p:stCondLst>
                                    <p:cond delay="0"/>
                                  </p:stCondLst>
                                  <p:childTnLst>
                                    <p:animEffect transition="out" filter="fade">
                                      <p:cBhvr>
                                        <p:cTn id="146" dur="500" tmFilter="0, 0; .2, .5; .8, .5; 1, 0"/>
                                        <p:tgtEl>
                                          <p:spTgt spid="28"/>
                                        </p:tgtEl>
                                      </p:cBhvr>
                                    </p:animEffect>
                                    <p:animScale>
                                      <p:cBhvr>
                                        <p:cTn id="147" dur="250" autoRev="1" fill="hold"/>
                                        <p:tgtEl>
                                          <p:spTgt spid="28"/>
                                        </p:tgtEl>
                                      </p:cBhvr>
                                      <p:by x="105000" y="105000"/>
                                    </p:animScale>
                                  </p:childTnLst>
                                </p:cTn>
                              </p:par>
                            </p:childTnLst>
                          </p:cTn>
                        </p:par>
                        <p:par>
                          <p:cTn id="148" fill="hold">
                            <p:stCondLst>
                              <p:cond delay="46500"/>
                            </p:stCondLst>
                            <p:childTnLst>
                              <p:par>
                                <p:cTn id="149" presetID="26" presetClass="emph" presetSubtype="0" fill="hold" nodeType="afterEffect">
                                  <p:stCondLst>
                                    <p:cond delay="0"/>
                                  </p:stCondLst>
                                  <p:childTnLst>
                                    <p:animEffect transition="out" filter="fade">
                                      <p:cBhvr>
                                        <p:cTn id="150" dur="500" tmFilter="0, 0; .2, .5; .8, .5; 1, 0"/>
                                        <p:tgtEl>
                                          <p:spTgt spid="29"/>
                                        </p:tgtEl>
                                      </p:cBhvr>
                                    </p:animEffect>
                                    <p:animScale>
                                      <p:cBhvr>
                                        <p:cTn id="151" dur="250" autoRev="1" fill="hold"/>
                                        <p:tgtEl>
                                          <p:spTgt spid="29"/>
                                        </p:tgtEl>
                                      </p:cBhvr>
                                      <p:by x="105000" y="105000"/>
                                    </p:animScale>
                                  </p:childTnLst>
                                </p:cTn>
                              </p:par>
                            </p:childTnLst>
                          </p:cTn>
                        </p:par>
                        <p:par>
                          <p:cTn id="152" fill="hold">
                            <p:stCondLst>
                              <p:cond delay="47000"/>
                            </p:stCondLst>
                            <p:childTnLst>
                              <p:par>
                                <p:cTn id="153" presetID="26" presetClass="emph" presetSubtype="0" fill="hold" nodeType="afterEffect">
                                  <p:stCondLst>
                                    <p:cond delay="0"/>
                                  </p:stCondLst>
                                  <p:childTnLst>
                                    <p:animEffect transition="out" filter="fade">
                                      <p:cBhvr>
                                        <p:cTn id="154" dur="500" tmFilter="0, 0; .2, .5; .8, .5; 1, 0"/>
                                        <p:tgtEl>
                                          <p:spTgt spid="30"/>
                                        </p:tgtEl>
                                      </p:cBhvr>
                                    </p:animEffect>
                                    <p:animScale>
                                      <p:cBhvr>
                                        <p:cTn id="155" dur="250" autoRev="1" fill="hold"/>
                                        <p:tgtEl>
                                          <p:spTgt spid="30"/>
                                        </p:tgtEl>
                                      </p:cBhvr>
                                      <p:by x="105000" y="105000"/>
                                    </p:animScale>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49"/>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nodeType="clickEffect">
                                  <p:stCondLst>
                                    <p:cond delay="0"/>
                                  </p:stCondLst>
                                  <p:childTnLst>
                                    <p:set>
                                      <p:cBhvr>
                                        <p:cTn id="163" dur="1" fill="hold">
                                          <p:stCondLst>
                                            <p:cond delay="0"/>
                                          </p:stCondLst>
                                        </p:cTn>
                                        <p:tgtEl>
                                          <p:spTgt spid="49"/>
                                        </p:tgtEl>
                                        <p:attrNameLst>
                                          <p:attrName>style.visibility</p:attrName>
                                        </p:attrNameLst>
                                      </p:cBhvr>
                                      <p:to>
                                        <p:strVal val="visible"/>
                                      </p:to>
                                    </p:set>
                                    <p:anim calcmode="lin" valueType="num">
                                      <p:cBhvr additive="base">
                                        <p:cTn id="164" dur="500" fill="hold"/>
                                        <p:tgtEl>
                                          <p:spTgt spid="49"/>
                                        </p:tgtEl>
                                        <p:attrNameLst>
                                          <p:attrName>ppt_x</p:attrName>
                                        </p:attrNameLst>
                                      </p:cBhvr>
                                      <p:tavLst>
                                        <p:tav tm="0">
                                          <p:val>
                                            <p:strVal val="#ppt_x"/>
                                          </p:val>
                                        </p:tav>
                                        <p:tav tm="100000">
                                          <p:val>
                                            <p:strVal val="#ppt_x"/>
                                          </p:val>
                                        </p:tav>
                                      </p:tavLst>
                                    </p:anim>
                                    <p:anim calcmode="lin" valueType="num">
                                      <p:cBhvr additive="base">
                                        <p:cTn id="16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50"/>
                                        </p:tgtEl>
                                        <p:attrNameLst>
                                          <p:attrName>style.visibility</p:attrName>
                                        </p:attrNameLst>
                                      </p:cBhvr>
                                      <p:to>
                                        <p:strVal val="visible"/>
                                      </p:to>
                                    </p:set>
                                    <p:anim calcmode="lin" valueType="num">
                                      <p:cBhvr additive="base">
                                        <p:cTn id="170" dur="500" fill="hold"/>
                                        <p:tgtEl>
                                          <p:spTgt spid="50"/>
                                        </p:tgtEl>
                                        <p:attrNameLst>
                                          <p:attrName>ppt_x</p:attrName>
                                        </p:attrNameLst>
                                      </p:cBhvr>
                                      <p:tavLst>
                                        <p:tav tm="0">
                                          <p:val>
                                            <p:strVal val="#ppt_x"/>
                                          </p:val>
                                        </p:tav>
                                        <p:tav tm="100000">
                                          <p:val>
                                            <p:strVal val="#ppt_x"/>
                                          </p:val>
                                        </p:tav>
                                      </p:tavLst>
                                    </p:anim>
                                    <p:anim calcmode="lin" valueType="num">
                                      <p:cBhvr additive="base">
                                        <p:cTn id="17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6" presetClass="emph" presetSubtype="0" fill="hold" nodeType="clickEffect">
                                  <p:stCondLst>
                                    <p:cond delay="0"/>
                                  </p:stCondLst>
                                  <p:childTnLst>
                                    <p:animEffect transition="out" filter="fade">
                                      <p:cBhvr>
                                        <p:cTn id="175" dur="500" tmFilter="0, 0; .2, .5; .8, .5; 1, 0"/>
                                        <p:tgtEl>
                                          <p:spTgt spid="5"/>
                                        </p:tgtEl>
                                      </p:cBhvr>
                                    </p:animEffect>
                                    <p:animScale>
                                      <p:cBhvr>
                                        <p:cTn id="176" dur="250" autoRev="1" fill="hold"/>
                                        <p:tgtEl>
                                          <p:spTgt spid="5"/>
                                        </p:tgtEl>
                                      </p:cBhvr>
                                      <p:by x="105000" y="105000"/>
                                    </p:animScale>
                                  </p:childTnLst>
                                </p:cTn>
                              </p:par>
                            </p:childTnLst>
                          </p:cTn>
                        </p:par>
                        <p:par>
                          <p:cTn id="177" fill="hold">
                            <p:stCondLst>
                              <p:cond delay="500"/>
                            </p:stCondLst>
                            <p:childTnLst>
                              <p:par>
                                <p:cTn id="178" presetID="26" presetClass="emph" presetSubtype="0" fill="hold" nodeType="afterEffect">
                                  <p:stCondLst>
                                    <p:cond delay="0"/>
                                  </p:stCondLst>
                                  <p:childTnLst>
                                    <p:animEffect transition="out" filter="fade">
                                      <p:cBhvr>
                                        <p:cTn id="179" dur="500" tmFilter="0, 0; .2, .5; .8, .5; 1, 0"/>
                                        <p:tgtEl>
                                          <p:spTgt spid="32"/>
                                        </p:tgtEl>
                                      </p:cBhvr>
                                    </p:animEffect>
                                    <p:animScale>
                                      <p:cBhvr>
                                        <p:cTn id="180" dur="250" autoRev="1" fill="hold"/>
                                        <p:tgtEl>
                                          <p:spTgt spid="32"/>
                                        </p:tgtEl>
                                      </p:cBhvr>
                                      <p:by x="105000" y="105000"/>
                                    </p:animScale>
                                  </p:childTnLst>
                                </p:cTn>
                              </p:par>
                            </p:childTnLst>
                          </p:cTn>
                        </p:par>
                        <p:par>
                          <p:cTn id="181" fill="hold">
                            <p:stCondLst>
                              <p:cond delay="1000"/>
                            </p:stCondLst>
                            <p:childTnLst>
                              <p:par>
                                <p:cTn id="182" presetID="26" presetClass="emph" presetSubtype="0" fill="hold" nodeType="afterEffect">
                                  <p:stCondLst>
                                    <p:cond delay="0"/>
                                  </p:stCondLst>
                                  <p:childTnLst>
                                    <p:animEffect transition="out" filter="fade">
                                      <p:cBhvr>
                                        <p:cTn id="183" dur="500" tmFilter="0, 0; .2, .5; .8, .5; 1, 0"/>
                                        <p:tgtEl>
                                          <p:spTgt spid="41"/>
                                        </p:tgtEl>
                                      </p:cBhvr>
                                    </p:animEffect>
                                    <p:animScale>
                                      <p:cBhvr>
                                        <p:cTn id="184" dur="250" autoRev="1" fill="hold"/>
                                        <p:tgtEl>
                                          <p:spTgt spid="41"/>
                                        </p:tgtEl>
                                      </p:cBhvr>
                                      <p:by x="105000" y="105000"/>
                                    </p:animScale>
                                  </p:childTnLst>
                                </p:cTn>
                              </p:par>
                            </p:childTnLst>
                          </p:cTn>
                        </p:par>
                        <p:par>
                          <p:cTn id="185" fill="hold">
                            <p:stCondLst>
                              <p:cond delay="1500"/>
                            </p:stCondLst>
                            <p:childTnLst>
                              <p:par>
                                <p:cTn id="186" presetID="26" presetClass="emph" presetSubtype="0" fill="hold" nodeType="afterEffect">
                                  <p:stCondLst>
                                    <p:cond delay="0"/>
                                  </p:stCondLst>
                                  <p:childTnLst>
                                    <p:animEffect transition="out" filter="fade">
                                      <p:cBhvr>
                                        <p:cTn id="187" dur="500" tmFilter="0, 0; .2, .5; .8, .5; 1, 0"/>
                                        <p:tgtEl>
                                          <p:spTgt spid="42"/>
                                        </p:tgtEl>
                                      </p:cBhvr>
                                    </p:animEffect>
                                    <p:animScale>
                                      <p:cBhvr>
                                        <p:cTn id="188" dur="250" autoRev="1" fill="hold"/>
                                        <p:tgtEl>
                                          <p:spTgt spid="42"/>
                                        </p:tgtEl>
                                      </p:cBhvr>
                                      <p:by x="105000" y="105000"/>
                                    </p:animScale>
                                  </p:childTnLst>
                                </p:cTn>
                              </p:par>
                            </p:childTnLst>
                          </p:cTn>
                        </p:par>
                        <p:par>
                          <p:cTn id="189" fill="hold">
                            <p:stCondLst>
                              <p:cond delay="2000"/>
                            </p:stCondLst>
                            <p:childTnLst>
                              <p:par>
                                <p:cTn id="190" presetID="26" presetClass="emph" presetSubtype="0" fill="hold" nodeType="afterEffect">
                                  <p:stCondLst>
                                    <p:cond delay="0"/>
                                  </p:stCondLst>
                                  <p:childTnLst>
                                    <p:animEffect transition="out" filter="fade">
                                      <p:cBhvr>
                                        <p:cTn id="191" dur="500" tmFilter="0, 0; .2, .5; .8, .5; 1, 0"/>
                                        <p:tgtEl>
                                          <p:spTgt spid="44"/>
                                        </p:tgtEl>
                                      </p:cBhvr>
                                    </p:animEffect>
                                    <p:animScale>
                                      <p:cBhvr>
                                        <p:cTn id="192" dur="250" autoRev="1" fill="hold"/>
                                        <p:tgtEl>
                                          <p:spTgt spid="44"/>
                                        </p:tgtEl>
                                      </p:cBhvr>
                                      <p:by x="105000" y="105000"/>
                                    </p:animScale>
                                  </p:childTnLst>
                                </p:cTn>
                              </p:par>
                            </p:childTnLst>
                          </p:cTn>
                        </p:par>
                        <p:par>
                          <p:cTn id="193" fill="hold">
                            <p:stCondLst>
                              <p:cond delay="2500"/>
                            </p:stCondLst>
                            <p:childTnLst>
                              <p:par>
                                <p:cTn id="194" presetID="26" presetClass="emph" presetSubtype="0" fill="hold" nodeType="afterEffect">
                                  <p:stCondLst>
                                    <p:cond delay="0"/>
                                  </p:stCondLst>
                                  <p:childTnLst>
                                    <p:animEffect transition="out" filter="fade">
                                      <p:cBhvr>
                                        <p:cTn id="195" dur="500" tmFilter="0, 0; .2, .5; .8, .5; 1, 0"/>
                                        <p:tgtEl>
                                          <p:spTgt spid="45"/>
                                        </p:tgtEl>
                                      </p:cBhvr>
                                    </p:animEffect>
                                    <p:animScale>
                                      <p:cBhvr>
                                        <p:cTn id="196" dur="250" autoRev="1" fill="hold"/>
                                        <p:tgtEl>
                                          <p:spTgt spid="45"/>
                                        </p:tgtEl>
                                      </p:cBhvr>
                                      <p:by x="105000" y="105000"/>
                                    </p:animScale>
                                  </p:childTnLst>
                                </p:cTn>
                              </p:par>
                            </p:childTnLst>
                          </p:cTn>
                        </p:par>
                        <p:par>
                          <p:cTn id="197" fill="hold">
                            <p:stCondLst>
                              <p:cond delay="3000"/>
                            </p:stCondLst>
                            <p:childTnLst>
                              <p:par>
                                <p:cTn id="198" presetID="26" presetClass="emph" presetSubtype="0" fill="hold" nodeType="afterEffect">
                                  <p:stCondLst>
                                    <p:cond delay="0"/>
                                  </p:stCondLst>
                                  <p:childTnLst>
                                    <p:animEffect transition="out" filter="fade">
                                      <p:cBhvr>
                                        <p:cTn id="199" dur="500" tmFilter="0, 0; .2, .5; .8, .5; 1, 0"/>
                                        <p:tgtEl>
                                          <p:spTgt spid="46"/>
                                        </p:tgtEl>
                                      </p:cBhvr>
                                    </p:animEffect>
                                    <p:animScale>
                                      <p:cBhvr>
                                        <p:cTn id="200" dur="250" autoRev="1" fill="hold"/>
                                        <p:tgtEl>
                                          <p:spTgt spid="46"/>
                                        </p:tgtEl>
                                      </p:cBhvr>
                                      <p:by x="105000" y="105000"/>
                                    </p:animScale>
                                  </p:childTnLst>
                                </p:cTn>
                              </p:par>
                            </p:childTnLst>
                          </p:cTn>
                        </p:par>
                        <p:par>
                          <p:cTn id="201" fill="hold">
                            <p:stCondLst>
                              <p:cond delay="3500"/>
                            </p:stCondLst>
                            <p:childTnLst>
                              <p:par>
                                <p:cTn id="202" presetID="26" presetClass="emph" presetSubtype="0" fill="hold" nodeType="afterEffect">
                                  <p:stCondLst>
                                    <p:cond delay="0"/>
                                  </p:stCondLst>
                                  <p:childTnLst>
                                    <p:animEffect transition="out" filter="fade">
                                      <p:cBhvr>
                                        <p:cTn id="203" dur="500" tmFilter="0, 0; .2, .5; .8, .5; 1, 0"/>
                                        <p:tgtEl>
                                          <p:spTgt spid="47"/>
                                        </p:tgtEl>
                                      </p:cBhvr>
                                    </p:animEffect>
                                    <p:animScale>
                                      <p:cBhvr>
                                        <p:cTn id="204" dur="250" autoRev="1" fill="hold"/>
                                        <p:tgtEl>
                                          <p:spTgt spid="47"/>
                                        </p:tgtEl>
                                      </p:cBhvr>
                                      <p:by x="105000" y="105000"/>
                                    </p:animScale>
                                  </p:childTnLst>
                                </p:cTn>
                              </p:par>
                            </p:childTnLst>
                          </p:cTn>
                        </p:par>
                        <p:par>
                          <p:cTn id="205" fill="hold">
                            <p:stCondLst>
                              <p:cond delay="4000"/>
                            </p:stCondLst>
                            <p:childTnLst>
                              <p:par>
                                <p:cTn id="206" presetID="26" presetClass="emph" presetSubtype="0" fill="hold" nodeType="afterEffect">
                                  <p:stCondLst>
                                    <p:cond delay="0"/>
                                  </p:stCondLst>
                                  <p:childTnLst>
                                    <p:animEffect transition="out" filter="fade">
                                      <p:cBhvr>
                                        <p:cTn id="207" dur="500" tmFilter="0, 0; .2, .5; .8, .5; 1, 0"/>
                                        <p:tgtEl>
                                          <p:spTgt spid="48"/>
                                        </p:tgtEl>
                                      </p:cBhvr>
                                    </p:animEffect>
                                    <p:animScale>
                                      <p:cBhvr>
                                        <p:cTn id="208" dur="250" autoRev="1" fill="hold"/>
                                        <p:tgtEl>
                                          <p:spTgt spid="48"/>
                                        </p:tgtEl>
                                      </p:cBhvr>
                                      <p:by x="105000" y="105000"/>
                                    </p:animScale>
                                  </p:childTnLst>
                                </p:cTn>
                              </p:par>
                            </p:childTnLst>
                          </p:cTn>
                        </p:par>
                        <p:par>
                          <p:cTn id="209" fill="hold">
                            <p:stCondLst>
                              <p:cond delay="4500"/>
                            </p:stCondLst>
                            <p:childTnLst>
                              <p:par>
                                <p:cTn id="210" presetID="26" presetClass="emph" presetSubtype="0" fill="hold" nodeType="afterEffect">
                                  <p:stCondLst>
                                    <p:cond delay="0"/>
                                  </p:stCondLst>
                                  <p:childTnLst>
                                    <p:animEffect transition="out" filter="fade">
                                      <p:cBhvr>
                                        <p:cTn id="211" dur="500" tmFilter="0, 0; .2, .5; .8, .5; 1, 0"/>
                                        <p:tgtEl>
                                          <p:spTgt spid="49"/>
                                        </p:tgtEl>
                                      </p:cBhvr>
                                    </p:animEffect>
                                    <p:animScale>
                                      <p:cBhvr>
                                        <p:cTn id="212" dur="250" autoRev="1" fill="hold"/>
                                        <p:tgtEl>
                                          <p:spTgt spid="49"/>
                                        </p:tgtEl>
                                      </p:cBhvr>
                                      <p:by x="105000" y="105000"/>
                                    </p:animScale>
                                  </p:childTnLst>
                                </p:cTn>
                              </p:par>
                            </p:childTnLst>
                          </p:cTn>
                        </p:par>
                        <p:par>
                          <p:cTn id="213" fill="hold">
                            <p:stCondLst>
                              <p:cond delay="5000"/>
                            </p:stCondLst>
                            <p:childTnLst>
                              <p:par>
                                <p:cTn id="214" presetID="26" presetClass="emph" presetSubtype="0" fill="hold" nodeType="afterEffect">
                                  <p:stCondLst>
                                    <p:cond delay="0"/>
                                  </p:stCondLst>
                                  <p:childTnLst>
                                    <p:animEffect transition="out" filter="fade">
                                      <p:cBhvr>
                                        <p:cTn id="215" dur="500" tmFilter="0, 0; .2, .5; .8, .5; 1, 0"/>
                                        <p:tgtEl>
                                          <p:spTgt spid="22"/>
                                        </p:tgtEl>
                                      </p:cBhvr>
                                    </p:animEffect>
                                    <p:animScale>
                                      <p:cBhvr>
                                        <p:cTn id="216" dur="250" autoRev="1" fill="hold"/>
                                        <p:tgtEl>
                                          <p:spTgt spid="22"/>
                                        </p:tgtEl>
                                      </p:cBhvr>
                                      <p:by x="105000" y="105000"/>
                                    </p:animScale>
                                  </p:childTnLst>
                                </p:cTn>
                              </p:par>
                            </p:childTnLst>
                          </p:cTn>
                        </p:par>
                        <p:par>
                          <p:cTn id="217" fill="hold">
                            <p:stCondLst>
                              <p:cond delay="5500"/>
                            </p:stCondLst>
                            <p:childTnLst>
                              <p:par>
                                <p:cTn id="218" presetID="26" presetClass="emph" presetSubtype="0" fill="hold" nodeType="afterEffect">
                                  <p:stCondLst>
                                    <p:cond delay="0"/>
                                  </p:stCondLst>
                                  <p:childTnLst>
                                    <p:animEffect transition="out" filter="fade">
                                      <p:cBhvr>
                                        <p:cTn id="219" dur="500" tmFilter="0, 0; .2, .5; .8, .5; 1, 0"/>
                                        <p:tgtEl>
                                          <p:spTgt spid="23"/>
                                        </p:tgtEl>
                                      </p:cBhvr>
                                    </p:animEffect>
                                    <p:animScale>
                                      <p:cBhvr>
                                        <p:cTn id="220" dur="250" autoRev="1" fill="hold"/>
                                        <p:tgtEl>
                                          <p:spTgt spid="23"/>
                                        </p:tgtEl>
                                      </p:cBhvr>
                                      <p:by x="105000" y="105000"/>
                                    </p:animScale>
                                  </p:childTnLst>
                                </p:cTn>
                              </p:par>
                            </p:childTnLst>
                          </p:cTn>
                        </p:par>
                        <p:par>
                          <p:cTn id="221" fill="hold">
                            <p:stCondLst>
                              <p:cond delay="6000"/>
                            </p:stCondLst>
                            <p:childTnLst>
                              <p:par>
                                <p:cTn id="222" presetID="26" presetClass="emph" presetSubtype="0" fill="hold" nodeType="afterEffect">
                                  <p:stCondLst>
                                    <p:cond delay="0"/>
                                  </p:stCondLst>
                                  <p:childTnLst>
                                    <p:animEffect transition="out" filter="fade">
                                      <p:cBhvr>
                                        <p:cTn id="223" dur="500" tmFilter="0, 0; .2, .5; .8, .5; 1, 0"/>
                                        <p:tgtEl>
                                          <p:spTgt spid="24"/>
                                        </p:tgtEl>
                                      </p:cBhvr>
                                    </p:animEffect>
                                    <p:animScale>
                                      <p:cBhvr>
                                        <p:cTn id="224" dur="250" autoRev="1" fill="hold"/>
                                        <p:tgtEl>
                                          <p:spTgt spid="24"/>
                                        </p:tgtEl>
                                      </p:cBhvr>
                                      <p:by x="105000" y="105000"/>
                                    </p:animScale>
                                  </p:childTnLst>
                                </p:cTn>
                              </p:par>
                            </p:childTnLst>
                          </p:cTn>
                        </p:par>
                        <p:par>
                          <p:cTn id="225" fill="hold">
                            <p:stCondLst>
                              <p:cond delay="6500"/>
                            </p:stCondLst>
                            <p:childTnLst>
                              <p:par>
                                <p:cTn id="226" presetID="26" presetClass="emph" presetSubtype="0" fill="hold" nodeType="afterEffect">
                                  <p:stCondLst>
                                    <p:cond delay="0"/>
                                  </p:stCondLst>
                                  <p:childTnLst>
                                    <p:animEffect transition="out" filter="fade">
                                      <p:cBhvr>
                                        <p:cTn id="227" dur="500" tmFilter="0, 0; .2, .5; .8, .5; 1, 0"/>
                                        <p:tgtEl>
                                          <p:spTgt spid="40"/>
                                        </p:tgtEl>
                                      </p:cBhvr>
                                    </p:animEffect>
                                    <p:animScale>
                                      <p:cBhvr>
                                        <p:cTn id="228" dur="250" autoRev="1" fill="hold"/>
                                        <p:tgtEl>
                                          <p:spTgt spid="40"/>
                                        </p:tgtEl>
                                      </p:cBhvr>
                                      <p:by x="105000" y="105000"/>
                                    </p:animScale>
                                  </p:childTnLst>
                                </p:cTn>
                              </p:par>
                            </p:childTnLst>
                          </p:cTn>
                        </p:par>
                        <p:par>
                          <p:cTn id="229" fill="hold">
                            <p:stCondLst>
                              <p:cond delay="7000"/>
                            </p:stCondLst>
                            <p:childTnLst>
                              <p:par>
                                <p:cTn id="230" presetID="26" presetClass="emph" presetSubtype="0" fill="hold" nodeType="afterEffect">
                                  <p:stCondLst>
                                    <p:cond delay="0"/>
                                  </p:stCondLst>
                                  <p:childTnLst>
                                    <p:animEffect transition="out" filter="fade">
                                      <p:cBhvr>
                                        <p:cTn id="231" dur="500" tmFilter="0, 0; .2, .5; .8, .5; 1, 0"/>
                                        <p:tgtEl>
                                          <p:spTgt spid="26"/>
                                        </p:tgtEl>
                                      </p:cBhvr>
                                    </p:animEffect>
                                    <p:animScale>
                                      <p:cBhvr>
                                        <p:cTn id="232" dur="250" autoRev="1" fill="hold"/>
                                        <p:tgtEl>
                                          <p:spTgt spid="26"/>
                                        </p:tgtEl>
                                      </p:cBhvr>
                                      <p:by x="105000" y="105000"/>
                                    </p:animScale>
                                  </p:childTnLst>
                                </p:cTn>
                              </p:par>
                            </p:childTnLst>
                          </p:cTn>
                        </p:par>
                        <p:par>
                          <p:cTn id="233" fill="hold">
                            <p:stCondLst>
                              <p:cond delay="7500"/>
                            </p:stCondLst>
                            <p:childTnLst>
                              <p:par>
                                <p:cTn id="234" presetID="26" presetClass="emph" presetSubtype="0" fill="hold" nodeType="afterEffect">
                                  <p:stCondLst>
                                    <p:cond delay="0"/>
                                  </p:stCondLst>
                                  <p:childTnLst>
                                    <p:animEffect transition="out" filter="fade">
                                      <p:cBhvr>
                                        <p:cTn id="235" dur="500" tmFilter="0, 0; .2, .5; .8, .5; 1, 0"/>
                                        <p:tgtEl>
                                          <p:spTgt spid="27"/>
                                        </p:tgtEl>
                                      </p:cBhvr>
                                    </p:animEffect>
                                    <p:animScale>
                                      <p:cBhvr>
                                        <p:cTn id="236" dur="250" autoRev="1" fill="hold"/>
                                        <p:tgtEl>
                                          <p:spTgt spid="27"/>
                                        </p:tgtEl>
                                      </p:cBhvr>
                                      <p:by x="105000" y="105000"/>
                                    </p:animScale>
                                  </p:childTnLst>
                                </p:cTn>
                              </p:par>
                            </p:childTnLst>
                          </p:cTn>
                        </p:par>
                        <p:par>
                          <p:cTn id="237" fill="hold">
                            <p:stCondLst>
                              <p:cond delay="8000"/>
                            </p:stCondLst>
                            <p:childTnLst>
                              <p:par>
                                <p:cTn id="238" presetID="26" presetClass="emph" presetSubtype="0" fill="hold" nodeType="afterEffect">
                                  <p:stCondLst>
                                    <p:cond delay="0"/>
                                  </p:stCondLst>
                                  <p:childTnLst>
                                    <p:animEffect transition="out" filter="fade">
                                      <p:cBhvr>
                                        <p:cTn id="239" dur="500" tmFilter="0, 0; .2, .5; .8, .5; 1, 0"/>
                                        <p:tgtEl>
                                          <p:spTgt spid="28"/>
                                        </p:tgtEl>
                                      </p:cBhvr>
                                    </p:animEffect>
                                    <p:animScale>
                                      <p:cBhvr>
                                        <p:cTn id="240" dur="250" autoRev="1" fill="hold"/>
                                        <p:tgtEl>
                                          <p:spTgt spid="28"/>
                                        </p:tgtEl>
                                      </p:cBhvr>
                                      <p:by x="105000" y="105000"/>
                                    </p:animScale>
                                  </p:childTnLst>
                                </p:cTn>
                              </p:par>
                            </p:childTnLst>
                          </p:cTn>
                        </p:par>
                        <p:par>
                          <p:cTn id="241" fill="hold">
                            <p:stCondLst>
                              <p:cond delay="8500"/>
                            </p:stCondLst>
                            <p:childTnLst>
                              <p:par>
                                <p:cTn id="242" presetID="26" presetClass="emph" presetSubtype="0" fill="hold" nodeType="afterEffect">
                                  <p:stCondLst>
                                    <p:cond delay="0"/>
                                  </p:stCondLst>
                                  <p:childTnLst>
                                    <p:animEffect transition="out" filter="fade">
                                      <p:cBhvr>
                                        <p:cTn id="243" dur="500" tmFilter="0, 0; .2, .5; .8, .5; 1, 0"/>
                                        <p:tgtEl>
                                          <p:spTgt spid="29"/>
                                        </p:tgtEl>
                                      </p:cBhvr>
                                    </p:animEffect>
                                    <p:animScale>
                                      <p:cBhvr>
                                        <p:cTn id="244" dur="250" autoRev="1" fill="hold"/>
                                        <p:tgtEl>
                                          <p:spTgt spid="29"/>
                                        </p:tgtEl>
                                      </p:cBhvr>
                                      <p:by x="105000" y="105000"/>
                                    </p:animScale>
                                  </p:childTnLst>
                                </p:cTn>
                              </p:par>
                            </p:childTnLst>
                          </p:cTn>
                        </p:par>
                        <p:par>
                          <p:cTn id="245" fill="hold">
                            <p:stCondLst>
                              <p:cond delay="9000"/>
                            </p:stCondLst>
                            <p:childTnLst>
                              <p:par>
                                <p:cTn id="246" presetID="26" presetClass="emph" presetSubtype="0" fill="hold" nodeType="afterEffect">
                                  <p:stCondLst>
                                    <p:cond delay="0"/>
                                  </p:stCondLst>
                                  <p:childTnLst>
                                    <p:animEffect transition="out" filter="fade">
                                      <p:cBhvr>
                                        <p:cTn id="247" dur="500" tmFilter="0, 0; .2, .5; .8, .5; 1, 0"/>
                                        <p:tgtEl>
                                          <p:spTgt spid="30"/>
                                        </p:tgtEl>
                                      </p:cBhvr>
                                    </p:animEffect>
                                    <p:animScale>
                                      <p:cBhvr>
                                        <p:cTn id="248" dur="250" autoRev="1" fill="hold"/>
                                        <p:tgtEl>
                                          <p:spTgt spid="30"/>
                                        </p:tgtEl>
                                      </p:cBhvr>
                                      <p:by x="105000" y="105000"/>
                                    </p:animScale>
                                  </p:childTnLst>
                                </p:cTn>
                              </p:par>
                            </p:childTnLst>
                          </p:cTn>
                        </p:par>
                        <p:par>
                          <p:cTn id="249" fill="hold">
                            <p:stCondLst>
                              <p:cond delay="9500"/>
                            </p:stCondLst>
                            <p:childTnLst>
                              <p:par>
                                <p:cTn id="250" presetID="26" presetClass="emph" presetSubtype="0" fill="hold" nodeType="afterEffect">
                                  <p:stCondLst>
                                    <p:cond delay="0"/>
                                  </p:stCondLst>
                                  <p:childTnLst>
                                    <p:animEffect transition="out" filter="fade">
                                      <p:cBhvr>
                                        <p:cTn id="251" dur="500" tmFilter="0, 0; .2, .5; .8, .5; 1, 0"/>
                                        <p:tgtEl>
                                          <p:spTgt spid="50"/>
                                        </p:tgtEl>
                                      </p:cBhvr>
                                    </p:animEffect>
                                    <p:animScale>
                                      <p:cBhvr>
                                        <p:cTn id="252" dur="250" autoRev="1" fill="hold"/>
                                        <p:tgtEl>
                                          <p:spTgt spid="50"/>
                                        </p:tgtEl>
                                      </p:cBhvr>
                                      <p:by x="105000" y="105000"/>
                                    </p:animScale>
                                  </p:childTnLst>
                                </p:cTn>
                              </p:par>
                            </p:childTnLst>
                          </p:cTn>
                        </p:par>
                      </p:childTnLst>
                    </p:cTn>
                  </p:par>
                  <p:par>
                    <p:cTn id="253" fill="hold">
                      <p:stCondLst>
                        <p:cond delay="indefinite"/>
                      </p:stCondLst>
                      <p:childTnLst>
                        <p:par>
                          <p:cTn id="254" fill="hold">
                            <p:stCondLst>
                              <p:cond delay="0"/>
                            </p:stCondLst>
                            <p:childTnLst>
                              <p:par>
                                <p:cTn id="255" presetID="26" presetClass="entr" presetSubtype="0" fill="hold" grpId="0" nodeType="clickEffect">
                                  <p:stCondLst>
                                    <p:cond delay="0"/>
                                  </p:stCondLst>
                                  <p:childTnLst>
                                    <p:set>
                                      <p:cBhvr>
                                        <p:cTn id="256" dur="1" fill="hold">
                                          <p:stCondLst>
                                            <p:cond delay="0"/>
                                          </p:stCondLst>
                                        </p:cTn>
                                        <p:tgtEl>
                                          <p:spTgt spid="3"/>
                                        </p:tgtEl>
                                        <p:attrNameLst>
                                          <p:attrName>style.visibility</p:attrName>
                                        </p:attrNameLst>
                                      </p:cBhvr>
                                      <p:to>
                                        <p:strVal val="visible"/>
                                      </p:to>
                                    </p:set>
                                    <p:animEffect transition="in" filter="wipe(down)">
                                      <p:cBhvr>
                                        <p:cTn id="257" dur="580">
                                          <p:stCondLst>
                                            <p:cond delay="0"/>
                                          </p:stCondLst>
                                        </p:cTn>
                                        <p:tgtEl>
                                          <p:spTgt spid="3"/>
                                        </p:tgtEl>
                                      </p:cBhvr>
                                    </p:animEffect>
                                    <p:anim calcmode="lin" valueType="num">
                                      <p:cBhvr>
                                        <p:cTn id="2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3" dur="26">
                                          <p:stCondLst>
                                            <p:cond delay="650"/>
                                          </p:stCondLst>
                                        </p:cTn>
                                        <p:tgtEl>
                                          <p:spTgt spid="3"/>
                                        </p:tgtEl>
                                      </p:cBhvr>
                                      <p:to x="100000" y="60000"/>
                                    </p:animScale>
                                    <p:animScale>
                                      <p:cBhvr>
                                        <p:cTn id="264" dur="166" decel="50000">
                                          <p:stCondLst>
                                            <p:cond delay="676"/>
                                          </p:stCondLst>
                                        </p:cTn>
                                        <p:tgtEl>
                                          <p:spTgt spid="3"/>
                                        </p:tgtEl>
                                      </p:cBhvr>
                                      <p:to x="100000" y="100000"/>
                                    </p:animScale>
                                    <p:animScale>
                                      <p:cBhvr>
                                        <p:cTn id="265" dur="26">
                                          <p:stCondLst>
                                            <p:cond delay="1312"/>
                                          </p:stCondLst>
                                        </p:cTn>
                                        <p:tgtEl>
                                          <p:spTgt spid="3"/>
                                        </p:tgtEl>
                                      </p:cBhvr>
                                      <p:to x="100000" y="80000"/>
                                    </p:animScale>
                                    <p:animScale>
                                      <p:cBhvr>
                                        <p:cTn id="266" dur="166" decel="50000">
                                          <p:stCondLst>
                                            <p:cond delay="1338"/>
                                          </p:stCondLst>
                                        </p:cTn>
                                        <p:tgtEl>
                                          <p:spTgt spid="3"/>
                                        </p:tgtEl>
                                      </p:cBhvr>
                                      <p:to x="100000" y="100000"/>
                                    </p:animScale>
                                    <p:animScale>
                                      <p:cBhvr>
                                        <p:cTn id="267" dur="26">
                                          <p:stCondLst>
                                            <p:cond delay="1642"/>
                                          </p:stCondLst>
                                        </p:cTn>
                                        <p:tgtEl>
                                          <p:spTgt spid="3"/>
                                        </p:tgtEl>
                                      </p:cBhvr>
                                      <p:to x="100000" y="90000"/>
                                    </p:animScale>
                                    <p:animScale>
                                      <p:cBhvr>
                                        <p:cTn id="268" dur="166" decel="50000">
                                          <p:stCondLst>
                                            <p:cond delay="1668"/>
                                          </p:stCondLst>
                                        </p:cTn>
                                        <p:tgtEl>
                                          <p:spTgt spid="3"/>
                                        </p:tgtEl>
                                      </p:cBhvr>
                                      <p:to x="100000" y="100000"/>
                                    </p:animScale>
                                    <p:animScale>
                                      <p:cBhvr>
                                        <p:cTn id="269" dur="26">
                                          <p:stCondLst>
                                            <p:cond delay="1808"/>
                                          </p:stCondLst>
                                        </p:cTn>
                                        <p:tgtEl>
                                          <p:spTgt spid="3"/>
                                        </p:tgtEl>
                                      </p:cBhvr>
                                      <p:to x="100000" y="95000"/>
                                    </p:animScale>
                                    <p:animScale>
                                      <p:cBhvr>
                                        <p:cTn id="27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 xmlns:a16="http://schemas.microsoft.com/office/drawing/2014/main"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 xmlns:a16="http://schemas.microsoft.com/office/drawing/2014/main" id="{011611C9-CF16-4B6C-A5A3-704959923399}"/>
              </a:ext>
            </a:extLst>
          </p:cNvPr>
          <p:cNvSpPr/>
          <p:nvPr/>
        </p:nvSpPr>
        <p:spPr>
          <a:xfrm>
            <a:off x="2364030" y="762000"/>
            <a:ext cx="6533321" cy="573094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0" b="1" dirty="0">
                <a:solidFill>
                  <a:srgbClr val="FF0000"/>
                </a:solidFill>
                <a:latin typeface=".VnArialH" panose="020B7200000000000000" pitchFamily="34" charset="0"/>
              </a:rPr>
              <a:t>10</a:t>
            </a:r>
          </a:p>
        </p:txBody>
      </p:sp>
    </p:spTree>
    <p:extLst>
      <p:ext uri="{BB962C8B-B14F-4D97-AF65-F5344CB8AC3E}">
        <p14:creationId xmlns:p14="http://schemas.microsoft.com/office/powerpoint/2010/main" val="15278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8">
            <a:extLst>
              <a:ext uri="{FF2B5EF4-FFF2-40B4-BE49-F238E27FC236}">
                <a16:creationId xmlns="" xmlns:a16="http://schemas.microsoft.com/office/drawing/2014/main" id="{02F04DEC-986C-443C-B122-BCCB2E7A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 xmlns:a16="http://schemas.microsoft.com/office/drawing/2014/main" id="{011611C9-CF16-4B6C-A5A3-704959923399}"/>
              </a:ext>
            </a:extLst>
          </p:cNvPr>
          <p:cNvSpPr/>
          <p:nvPr/>
        </p:nvSpPr>
        <p:spPr>
          <a:xfrm>
            <a:off x="1878496" y="563527"/>
            <a:ext cx="6533321" cy="573094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0" b="1">
                <a:solidFill>
                  <a:srgbClr val="FF0000"/>
                </a:solidFill>
                <a:latin typeface=".VnArialH" panose="020B7200000000000000" pitchFamily="34" charset="0"/>
              </a:rPr>
              <a:t>   </a:t>
            </a:r>
          </a:p>
        </p:txBody>
      </p:sp>
      <p:sp>
        <p:nvSpPr>
          <p:cNvPr id="3" name="Title 2">
            <a:extLst>
              <a:ext uri="{FF2B5EF4-FFF2-40B4-BE49-F238E27FC236}">
                <a16:creationId xmlns="" xmlns:a16="http://schemas.microsoft.com/office/drawing/2014/main" id="{3C3C3255-1B6F-486E-A1C7-BB172A32BADB}"/>
              </a:ext>
            </a:extLst>
          </p:cNvPr>
          <p:cNvSpPr>
            <a:spLocks noGrp="1"/>
          </p:cNvSpPr>
          <p:nvPr>
            <p:ph type="title"/>
          </p:nvPr>
        </p:nvSpPr>
        <p:spPr>
          <a:xfrm>
            <a:off x="5118652" y="1630707"/>
            <a:ext cx="2315817" cy="3888823"/>
          </a:xfrm>
        </p:spPr>
        <p:txBody>
          <a:bodyPr>
            <a:noAutofit/>
          </a:bodyPr>
          <a:lstStyle/>
          <a:p>
            <a:r>
              <a:rPr lang="en-US" sz="30000" b="1">
                <a:solidFill>
                  <a:srgbClr val="FF0000"/>
                </a:solidFill>
                <a:latin typeface=".VnArialH" panose="020B7200000000000000" pitchFamily="34" charset="0"/>
              </a:rPr>
              <a:t>0</a:t>
            </a:r>
          </a:p>
        </p:txBody>
      </p:sp>
      <p:sp>
        <p:nvSpPr>
          <p:cNvPr id="5" name="Title 2">
            <a:extLst>
              <a:ext uri="{FF2B5EF4-FFF2-40B4-BE49-F238E27FC236}">
                <a16:creationId xmlns="" xmlns:a16="http://schemas.microsoft.com/office/drawing/2014/main" id="{DD1F9ECA-5A9E-42D6-BED5-0993E8A113BC}"/>
              </a:ext>
            </a:extLst>
          </p:cNvPr>
          <p:cNvSpPr txBox="1">
            <a:spLocks/>
          </p:cNvSpPr>
          <p:nvPr/>
        </p:nvSpPr>
        <p:spPr>
          <a:xfrm>
            <a:off x="3372679" y="1630707"/>
            <a:ext cx="2315817" cy="3888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0" b="1">
                <a:solidFill>
                  <a:srgbClr val="FF0000"/>
                </a:solidFill>
                <a:latin typeface=".VnArialH" panose="020B7200000000000000" pitchFamily="34" charset="0"/>
              </a:rPr>
              <a:t>1</a:t>
            </a:r>
          </a:p>
        </p:txBody>
      </p:sp>
    </p:spTree>
    <p:extLst>
      <p:ext uri="{BB962C8B-B14F-4D97-AF65-F5344CB8AC3E}">
        <p14:creationId xmlns:p14="http://schemas.microsoft.com/office/powerpoint/2010/main" val="19345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287</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.VnArialH</vt:lpstr>
      <vt:lpstr>Arial</vt:lpstr>
      <vt:lpstr>Calibri</vt:lpstr>
      <vt:lpstr>Calibri Light</vt:lpstr>
      <vt:lpstr>Times New Roman</vt:lpstr>
      <vt:lpstr>Office Theme</vt:lpstr>
      <vt:lpstr>PowerPoint Presentation</vt:lpstr>
      <vt:lpstr>PowerPoint Presentation</vt:lpstr>
      <vt:lpstr>Trò chơi</vt:lpstr>
      <vt:lpstr>PowerPoint Presentation</vt:lpstr>
      <vt:lpstr>PowerPoint Presentation</vt:lpstr>
      <vt:lpstr>PowerPoint Presentation</vt:lpstr>
      <vt:lpstr>PowerPoint Presentation</vt:lpstr>
      <vt:lpstr>PowerPoint Presentation</vt:lpstr>
      <vt:lpstr>0</vt:lpstr>
      <vt:lpstr>PowerPoint Presentation</vt:lpstr>
      <vt:lpstr>Liên hệ thực tế:</vt:lpstr>
      <vt:lpstr>PowerPoint Presentation</vt:lpstr>
      <vt:lpstr>PowerPoint Presentation</vt:lpstr>
      <vt:lpstr>PowerPoint Presentation</vt:lpstr>
      <vt:lpstr>PowerPoint Presentation</vt:lpstr>
      <vt:lpstr>PowerPoint Presentation</vt:lpstr>
    </vt:vector>
  </TitlesOfParts>
  <Company>BewareNha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2023-03-15T13:36:08Z</dcterms:created>
  <dcterms:modified xsi:type="dcterms:W3CDTF">2023-04-09T15:45:46Z</dcterms:modified>
</cp:coreProperties>
</file>