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88" r:id="rId4"/>
    <p:sldId id="257" r:id="rId5"/>
    <p:sldId id="258" r:id="rId6"/>
    <p:sldId id="283" r:id="rId7"/>
    <p:sldId id="259" r:id="rId8"/>
    <p:sldId id="284" r:id="rId9"/>
    <p:sldId id="262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1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3415A-88E0-4AD1-9D77-E6AC2AE83964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0E27-EA45-42E6-BEA7-0713327B4D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3415A-88E0-4AD1-9D77-E6AC2AE83964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0E27-EA45-42E6-BEA7-0713327B4D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3415A-88E0-4AD1-9D77-E6AC2AE83964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0E27-EA45-42E6-BEA7-0713327B4D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3415A-88E0-4AD1-9D77-E6AC2AE83964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0E27-EA45-42E6-BEA7-0713327B4D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3415A-88E0-4AD1-9D77-E6AC2AE83964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0E27-EA45-42E6-BEA7-0713327B4D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3415A-88E0-4AD1-9D77-E6AC2AE83964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0E27-EA45-42E6-BEA7-0713327B4D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3415A-88E0-4AD1-9D77-E6AC2AE83964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0E27-EA45-42E6-BEA7-0713327B4D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3415A-88E0-4AD1-9D77-E6AC2AE83964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0E27-EA45-42E6-BEA7-0713327B4D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3415A-88E0-4AD1-9D77-E6AC2AE83964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0E27-EA45-42E6-BEA7-0713327B4D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3415A-88E0-4AD1-9D77-E6AC2AE83964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0E27-EA45-42E6-BEA7-0713327B4D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3415A-88E0-4AD1-9D77-E6AC2AE83964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0E27-EA45-42E6-BEA7-0713327B4D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3415A-88E0-4AD1-9D77-E6AC2AE83964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50E27-EA45-42E6-BEA7-0713327B4D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8458200" cy="1470025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TRƯỜNG MẦM NON VÀNG ANH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1143000"/>
            <a:ext cx="8763000" cy="5181600"/>
          </a:xfrm>
        </p:spPr>
        <p:txBody>
          <a:bodyPr>
            <a:normAutofit/>
          </a:bodyPr>
          <a:lstStyle/>
          <a:p>
            <a:endPara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nhánh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tài:Nhận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 Yuan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Hmŏk</a:t>
            </a:r>
            <a:endPara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200400" y="1143000"/>
            <a:ext cx="3505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115050"/>
            <a:ext cx="9144000" cy="7429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Con </a:t>
            </a:r>
            <a:r>
              <a:rPr lang="en-US" sz="4000" b="1" dirty="0" err="1" smtClean="0">
                <a:solidFill>
                  <a:schemeClr val="tx1"/>
                </a:solidFill>
              </a:rPr>
              <a:t>khỉ</a:t>
            </a:r>
            <a:r>
              <a:rPr lang="en-US" sz="4000" b="1" dirty="0" smtClean="0">
                <a:solidFill>
                  <a:schemeClr val="tx1"/>
                </a:solidFill>
              </a:rPr>
              <a:t>, con </a:t>
            </a:r>
            <a:r>
              <a:rPr lang="en-US" sz="4000" b="1" dirty="0" err="1" smtClean="0">
                <a:solidFill>
                  <a:schemeClr val="tx1"/>
                </a:solidFill>
              </a:rPr>
              <a:t>hổ</a:t>
            </a:r>
            <a:r>
              <a:rPr lang="en-US" sz="4000" b="1" dirty="0" smtClean="0">
                <a:solidFill>
                  <a:schemeClr val="tx1"/>
                </a:solidFill>
              </a:rPr>
              <a:t>, con </a:t>
            </a:r>
            <a:r>
              <a:rPr lang="en-US" sz="4000" b="1" dirty="0" err="1" smtClean="0">
                <a:solidFill>
                  <a:schemeClr val="tx1"/>
                </a:solidFill>
              </a:rPr>
              <a:t>báo</a:t>
            </a:r>
            <a:r>
              <a:rPr lang="en-US" sz="4000" b="1" dirty="0" smtClean="0">
                <a:solidFill>
                  <a:schemeClr val="tx1"/>
                </a:solidFill>
              </a:rPr>
              <a:t>, con </a:t>
            </a:r>
            <a:r>
              <a:rPr lang="en-US" sz="4000" b="1" dirty="0" err="1" smtClean="0">
                <a:solidFill>
                  <a:schemeClr val="tx1"/>
                </a:solidFill>
              </a:rPr>
              <a:t>voi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1371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14800" cy="2667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0"/>
            <a:ext cx="4737265" cy="2667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941638"/>
            <a:ext cx="4724400" cy="31734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699" y="2941638"/>
            <a:ext cx="4143499" cy="317341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-Right Arrow 3"/>
          <p:cNvSpPr/>
          <p:nvPr/>
        </p:nvSpPr>
        <p:spPr>
          <a:xfrm>
            <a:off x="457200" y="2362200"/>
            <a:ext cx="8229600" cy="23622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387" y="5791200"/>
            <a:ext cx="4627813" cy="1066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Con </a:t>
            </a:r>
            <a:r>
              <a:rPr lang="en-US" sz="3600" b="1" dirty="0" err="1" smtClean="0">
                <a:solidFill>
                  <a:schemeClr val="tx1"/>
                </a:solidFill>
              </a:rPr>
              <a:t>sư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tử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8200" y="5783282"/>
            <a:ext cx="4516187" cy="10747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Con </a:t>
            </a:r>
            <a:r>
              <a:rPr lang="en-US" sz="3600" b="1" dirty="0" err="1" smtClean="0">
                <a:solidFill>
                  <a:schemeClr val="tx1"/>
                </a:solidFill>
              </a:rPr>
              <a:t>ngựa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vằn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89369" cy="57704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0"/>
            <a:ext cx="4495800" cy="5770418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019800"/>
            <a:ext cx="4572000" cy="838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Con </a:t>
            </a:r>
            <a:r>
              <a:rPr lang="en-US" sz="3600" b="1" dirty="0" err="1" smtClean="0">
                <a:solidFill>
                  <a:schemeClr val="tx1"/>
                </a:solidFill>
              </a:rPr>
              <a:t>hươu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sao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0" y="6019800"/>
            <a:ext cx="4572000" cy="838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Con </a:t>
            </a:r>
            <a:r>
              <a:rPr lang="en-US" sz="3600" b="1" dirty="0" err="1" smtClean="0">
                <a:solidFill>
                  <a:schemeClr val="tx1"/>
                </a:solidFill>
              </a:rPr>
              <a:t>hươu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cao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cổ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6019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601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791201"/>
            <a:ext cx="4529378" cy="1066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Con </a:t>
            </a:r>
            <a:r>
              <a:rPr lang="en-US" sz="3600" b="1" dirty="0" err="1" smtClean="0">
                <a:solidFill>
                  <a:schemeClr val="tx1"/>
                </a:solidFill>
              </a:rPr>
              <a:t>gấu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0" y="5791200"/>
            <a:ext cx="4572000" cy="1066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Con </a:t>
            </a:r>
            <a:r>
              <a:rPr lang="en-US" sz="3600" b="1" dirty="0" err="1" smtClean="0">
                <a:solidFill>
                  <a:schemeClr val="tx1"/>
                </a:solidFill>
              </a:rPr>
              <a:t>tê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giác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29378" cy="5791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378" y="0"/>
            <a:ext cx="4614622" cy="5791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-Right Arrow 3"/>
          <p:cNvSpPr/>
          <p:nvPr/>
        </p:nvSpPr>
        <p:spPr>
          <a:xfrm>
            <a:off x="457200" y="2286000"/>
            <a:ext cx="8229600" cy="23622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0"/>
            <a:ext cx="9144000" cy="2133600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en-US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62200"/>
            <a:ext cx="9144000" cy="228600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-Right Arrow 3"/>
          <p:cNvSpPr/>
          <p:nvPr/>
        </p:nvSpPr>
        <p:spPr>
          <a:xfrm>
            <a:off x="1295400" y="2362200"/>
            <a:ext cx="6629400" cy="2209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-Right Arrow 3"/>
          <p:cNvSpPr/>
          <p:nvPr/>
        </p:nvSpPr>
        <p:spPr>
          <a:xfrm>
            <a:off x="457200" y="1905000"/>
            <a:ext cx="8305800" cy="2438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-Right Arrow 3"/>
          <p:cNvSpPr/>
          <p:nvPr/>
        </p:nvSpPr>
        <p:spPr>
          <a:xfrm>
            <a:off x="1295400" y="1981200"/>
            <a:ext cx="6629400" cy="23622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I HÁT ĐO BA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52400"/>
            <a:ext cx="9144000" cy="615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48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9091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-Right Arrow 3"/>
          <p:cNvSpPr/>
          <p:nvPr/>
        </p:nvSpPr>
        <p:spPr>
          <a:xfrm>
            <a:off x="838200" y="1981200"/>
            <a:ext cx="7620000" cy="2514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thoại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CON KHỈ</a:t>
            </a: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6202363"/>
          </a:xfr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943602"/>
            <a:ext cx="9144000" cy="9143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CON HỔ</a:t>
            </a: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943601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76200" y="5948547"/>
            <a:ext cx="9220200" cy="9144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CON VOI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199"/>
            <a:ext cx="9144000" cy="600543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CON BÁO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901" cy="5943599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-Right Arrow 3"/>
          <p:cNvSpPr/>
          <p:nvPr/>
        </p:nvSpPr>
        <p:spPr>
          <a:xfrm>
            <a:off x="838200" y="2286000"/>
            <a:ext cx="7620000" cy="26670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2: So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127</Words>
  <Application>Microsoft Office PowerPoint</Application>
  <PresentationFormat>On-screen Show (4:3)</PresentationFormat>
  <Paragraphs>29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 TRƯỜNG MẦM NON VÀNG ANH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chơi:  Chọn nhanh – chọn đúng</vt:lpstr>
      <vt:lpstr>Trò chơi:  Đội nào nhanh nhất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UBND HUYỆN CƯ KUIN TRƯỜNG MN VÀNG ANH</dc:title>
  <dc:creator>Administrator</dc:creator>
  <cp:lastModifiedBy>VTTN</cp:lastModifiedBy>
  <cp:revision>54</cp:revision>
  <dcterms:created xsi:type="dcterms:W3CDTF">2022-12-21T10:21:04Z</dcterms:created>
  <dcterms:modified xsi:type="dcterms:W3CDTF">2023-12-20T14:34:48Z</dcterms:modified>
</cp:coreProperties>
</file>